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26" r:id="rId2"/>
    <p:sldId id="349" r:id="rId3"/>
    <p:sldId id="350" r:id="rId4"/>
    <p:sldId id="351" r:id="rId5"/>
    <p:sldId id="352" r:id="rId6"/>
    <p:sldId id="353" r:id="rId7"/>
    <p:sldId id="354" r:id="rId8"/>
    <p:sldId id="355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B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362"/>
    </p:cViewPr>
  </p:sorterViewPr>
  <p:notesViewPr>
    <p:cSldViewPr snapToGrid="0">
      <p:cViewPr varScale="1">
        <p:scale>
          <a:sx n="53" d="100"/>
          <a:sy n="53" d="100"/>
        </p:scale>
        <p:origin x="198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handoutMaster" Target="handoutMasters/handoutMaster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notesMaster" Target="notesMasters/notesMaster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presProps" Target="presProp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03E17-9E06-46BC-8180-9412B420F670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4EACA-38FD-4279-ABFE-B276D2ADA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21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17E00-FCD2-4039-A67B-A6AC0185B54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F4E96-B1D0-40F9-B430-205BFCCB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1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02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17256" y="2656114"/>
            <a:ext cx="5254173" cy="270808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272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3150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1479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4821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7486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re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801076" y="1072175"/>
            <a:ext cx="4167940" cy="4932782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9061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ce o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303242" y="1117278"/>
            <a:ext cx="4778243" cy="243872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16913" y="3733537"/>
            <a:ext cx="4020458" cy="18399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63848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re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194558" y="1059220"/>
            <a:ext cx="2252757" cy="251129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8447315" y="3570514"/>
            <a:ext cx="2252757" cy="19231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6821715" y="3570514"/>
            <a:ext cx="1625600" cy="14949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8447315" y="1480456"/>
            <a:ext cx="1872343" cy="20900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445220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1238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4502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472296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085651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58941" y="1102359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75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127137" y="1079440"/>
            <a:ext cx="4439264" cy="45666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65385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0548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crl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979883" y="132080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99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town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7491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989862" y="2656118"/>
            <a:ext cx="2538594" cy="245291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9522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7406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1750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86094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920438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05625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cia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70549" y="978312"/>
            <a:ext cx="2148875" cy="220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8632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ayout Sideba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431236" y="1294723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31236" y="2885489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31236" y="4476255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132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0364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57299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ente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2437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296228" y="171984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913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087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Blank La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4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71565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90160" y="2709817"/>
            <a:ext cx="2011680" cy="201168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38083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1422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6257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91773" y="1030521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425373" y="1030068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91773" y="3294743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425373" y="3294290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91900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17539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551325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85111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91627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ight Sid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37027" y="204714"/>
            <a:ext cx="4285397" cy="23337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7027" y="2690882"/>
            <a:ext cx="1965277" cy="164910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79725" y="2690882"/>
            <a:ext cx="2142699" cy="31503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10708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enter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1739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14467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543666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85049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10003" y="1670117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71487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Abstrac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089249" y="988722"/>
            <a:ext cx="4882075" cy="28283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215882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8373935" y="712951"/>
            <a:ext cx="3818065" cy="468636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5602513" y="712952"/>
            <a:ext cx="2540001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2831091" y="712952"/>
            <a:ext cx="2540001" cy="16964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" y="712950"/>
            <a:ext cx="2599670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2831090" y="2627086"/>
            <a:ext cx="2540001" cy="15965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83474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49374" y="1621945"/>
            <a:ext cx="2880000" cy="28800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9896582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32000" y="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63003" y="342720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36318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7141029" y="578688"/>
            <a:ext cx="3585029" cy="4951254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20910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613294" y="3521499"/>
            <a:ext cx="2919622" cy="5103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402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117796" y="1670709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58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341086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930377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452513" y="3544622"/>
            <a:ext cx="3281748" cy="20711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5496224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592182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2232845" y="1935358"/>
            <a:ext cx="1464905" cy="256250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260609" y="2753345"/>
            <a:ext cx="3525238" cy="242668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40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64846" y="1519761"/>
            <a:ext cx="1899862" cy="331447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2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463166" y="1438481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88712" y="1491715"/>
            <a:ext cx="2722520" cy="20289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581898" y="3520626"/>
            <a:ext cx="1921988" cy="1384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58994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7346032" y="1573578"/>
            <a:ext cx="5958777" cy="3763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4934432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348958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99336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665070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932312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334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31922" y="1203794"/>
            <a:ext cx="4311730" cy="4301385"/>
          </a:xfrm>
          <a:custGeom>
            <a:avLst/>
            <a:gdLst>
              <a:gd name="connsiteX0" fmla="*/ 1103914 w 4311730"/>
              <a:gd name="connsiteY0" fmla="*/ 3347949 h 4301385"/>
              <a:gd name="connsiteX1" fmla="*/ 1158579 w 4311730"/>
              <a:gd name="connsiteY1" fmla="*/ 3360416 h 4301385"/>
              <a:gd name="connsiteX2" fmla="*/ 2647422 w 4311730"/>
              <a:gd name="connsiteY2" fmla="*/ 4031432 h 4301385"/>
              <a:gd name="connsiteX3" fmla="*/ 2718131 w 4311730"/>
              <a:gd name="connsiteY3" fmla="*/ 4218172 h 4301385"/>
              <a:gd name="connsiteX4" fmla="*/ 2531391 w 4311730"/>
              <a:gd name="connsiteY4" fmla="*/ 4288881 h 4301385"/>
              <a:gd name="connsiteX5" fmla="*/ 1042548 w 4311730"/>
              <a:gd name="connsiteY5" fmla="*/ 3617864 h 4301385"/>
              <a:gd name="connsiteX6" fmla="*/ 971839 w 4311730"/>
              <a:gd name="connsiteY6" fmla="*/ 3431125 h 4301385"/>
              <a:gd name="connsiteX7" fmla="*/ 1103914 w 4311730"/>
              <a:gd name="connsiteY7" fmla="*/ 3347949 h 4301385"/>
              <a:gd name="connsiteX8" fmla="*/ 851821 w 4311730"/>
              <a:gd name="connsiteY8" fmla="*/ 2848575 h 4301385"/>
              <a:gd name="connsiteX9" fmla="*/ 900509 w 4311730"/>
              <a:gd name="connsiteY9" fmla="*/ 2859678 h 4301385"/>
              <a:gd name="connsiteX10" fmla="*/ 3275747 w 4311730"/>
              <a:gd name="connsiteY10" fmla="*/ 3930189 h 4301385"/>
              <a:gd name="connsiteX11" fmla="*/ 3338725 w 4311730"/>
              <a:gd name="connsiteY11" fmla="*/ 4096514 h 4301385"/>
              <a:gd name="connsiteX12" fmla="*/ 3172401 w 4311730"/>
              <a:gd name="connsiteY12" fmla="*/ 4159492 h 4301385"/>
              <a:gd name="connsiteX13" fmla="*/ 797163 w 4311730"/>
              <a:gd name="connsiteY13" fmla="*/ 3088981 h 4301385"/>
              <a:gd name="connsiteX14" fmla="*/ 734185 w 4311730"/>
              <a:gd name="connsiteY14" fmla="*/ 2922657 h 4301385"/>
              <a:gd name="connsiteX15" fmla="*/ 851821 w 4311730"/>
              <a:gd name="connsiteY15" fmla="*/ 2848575 h 4301385"/>
              <a:gd name="connsiteX16" fmla="*/ 339746 w 4311730"/>
              <a:gd name="connsiteY16" fmla="*/ 2354122 h 4301385"/>
              <a:gd name="connsiteX17" fmla="*/ 339746 w 4311730"/>
              <a:gd name="connsiteY17" fmla="*/ 2354123 h 4301385"/>
              <a:gd name="connsiteX18" fmla="*/ 339746 w 4311730"/>
              <a:gd name="connsiteY18" fmla="*/ 2354123 h 4301385"/>
              <a:gd name="connsiteX19" fmla="*/ 458269 w 4311730"/>
              <a:gd name="connsiteY19" fmla="*/ 2279482 h 4301385"/>
              <a:gd name="connsiteX20" fmla="*/ 507324 w 4311730"/>
              <a:gd name="connsiteY20" fmla="*/ 2290670 h 4301385"/>
              <a:gd name="connsiteX21" fmla="*/ 3635217 w 4311730"/>
              <a:gd name="connsiteY21" fmla="*/ 3700399 h 4301385"/>
              <a:gd name="connsiteX22" fmla="*/ 3698670 w 4311730"/>
              <a:gd name="connsiteY22" fmla="*/ 3867978 h 4301385"/>
              <a:gd name="connsiteX23" fmla="*/ 3698669 w 4311730"/>
              <a:gd name="connsiteY23" fmla="*/ 3867977 h 4301385"/>
              <a:gd name="connsiteX24" fmla="*/ 3531091 w 4311730"/>
              <a:gd name="connsiteY24" fmla="*/ 3931431 h 4301385"/>
              <a:gd name="connsiteX25" fmla="*/ 403200 w 4311730"/>
              <a:gd name="connsiteY25" fmla="*/ 2521700 h 4301385"/>
              <a:gd name="connsiteX26" fmla="*/ 328559 w 4311730"/>
              <a:gd name="connsiteY26" fmla="*/ 2403177 h 4301385"/>
              <a:gd name="connsiteX27" fmla="*/ 339746 w 4311730"/>
              <a:gd name="connsiteY27" fmla="*/ 2354123 h 4301385"/>
              <a:gd name="connsiteX28" fmla="*/ 369089 w 4311730"/>
              <a:gd name="connsiteY28" fmla="*/ 2313250 h 4301385"/>
              <a:gd name="connsiteX29" fmla="*/ 458269 w 4311730"/>
              <a:gd name="connsiteY29" fmla="*/ 2279482 h 4301385"/>
              <a:gd name="connsiteX30" fmla="*/ 647889 w 4311730"/>
              <a:gd name="connsiteY30" fmla="*/ 2107223 h 4301385"/>
              <a:gd name="connsiteX31" fmla="*/ 647889 w 4311730"/>
              <a:gd name="connsiteY31" fmla="*/ 2107224 h 4301385"/>
              <a:gd name="connsiteX32" fmla="*/ 647889 w 4311730"/>
              <a:gd name="connsiteY32" fmla="*/ 2107224 h 4301385"/>
              <a:gd name="connsiteX33" fmla="*/ 766412 w 4311730"/>
              <a:gd name="connsiteY33" fmla="*/ 2032583 h 4301385"/>
              <a:gd name="connsiteX34" fmla="*/ 815467 w 4311730"/>
              <a:gd name="connsiteY34" fmla="*/ 2043771 h 4301385"/>
              <a:gd name="connsiteX35" fmla="*/ 3943360 w 4311730"/>
              <a:gd name="connsiteY35" fmla="*/ 3453500 h 4301385"/>
              <a:gd name="connsiteX36" fmla="*/ 4006813 w 4311730"/>
              <a:gd name="connsiteY36" fmla="*/ 3621079 h 4301385"/>
              <a:gd name="connsiteX37" fmla="*/ 4006812 w 4311730"/>
              <a:gd name="connsiteY37" fmla="*/ 3621078 h 4301385"/>
              <a:gd name="connsiteX38" fmla="*/ 3839234 w 4311730"/>
              <a:gd name="connsiteY38" fmla="*/ 3684532 h 4301385"/>
              <a:gd name="connsiteX39" fmla="*/ 711343 w 4311730"/>
              <a:gd name="connsiteY39" fmla="*/ 2274801 h 4301385"/>
              <a:gd name="connsiteX40" fmla="*/ 636702 w 4311730"/>
              <a:gd name="connsiteY40" fmla="*/ 2156278 h 4301385"/>
              <a:gd name="connsiteX41" fmla="*/ 647889 w 4311730"/>
              <a:gd name="connsiteY41" fmla="*/ 2107224 h 4301385"/>
              <a:gd name="connsiteX42" fmla="*/ 647889 w 4311730"/>
              <a:gd name="connsiteY42" fmla="*/ 2107224 h 4301385"/>
              <a:gd name="connsiteX43" fmla="*/ 677232 w 4311730"/>
              <a:gd name="connsiteY43" fmla="*/ 2066351 h 4301385"/>
              <a:gd name="connsiteX44" fmla="*/ 766412 w 4311730"/>
              <a:gd name="connsiteY44" fmla="*/ 2032583 h 4301385"/>
              <a:gd name="connsiteX45" fmla="*/ 11648 w 4311730"/>
              <a:gd name="connsiteY45" fmla="*/ 1431683 h 4301385"/>
              <a:gd name="connsiteX46" fmla="*/ 11648 w 4311730"/>
              <a:gd name="connsiteY46" fmla="*/ 1431684 h 4301385"/>
              <a:gd name="connsiteX47" fmla="*/ 11648 w 4311730"/>
              <a:gd name="connsiteY47" fmla="*/ 1431684 h 4301385"/>
              <a:gd name="connsiteX48" fmla="*/ 134688 w 4311730"/>
              <a:gd name="connsiteY48" fmla="*/ 1354198 h 4301385"/>
              <a:gd name="connsiteX49" fmla="*/ 185613 w 4311730"/>
              <a:gd name="connsiteY49" fmla="*/ 1365812 h 4301385"/>
              <a:gd name="connsiteX50" fmla="*/ 3797804 w 4311730"/>
              <a:gd name="connsiteY50" fmla="*/ 2993814 h 4301385"/>
              <a:gd name="connsiteX51" fmla="*/ 3863676 w 4311730"/>
              <a:gd name="connsiteY51" fmla="*/ 3167779 h 4301385"/>
              <a:gd name="connsiteX52" fmla="*/ 3863675 w 4311730"/>
              <a:gd name="connsiteY52" fmla="*/ 3167779 h 4301385"/>
              <a:gd name="connsiteX53" fmla="*/ 3689710 w 4311730"/>
              <a:gd name="connsiteY53" fmla="*/ 3233650 h 4301385"/>
              <a:gd name="connsiteX54" fmla="*/ 77520 w 4311730"/>
              <a:gd name="connsiteY54" fmla="*/ 1605648 h 4301385"/>
              <a:gd name="connsiteX55" fmla="*/ 35 w 4311730"/>
              <a:gd name="connsiteY55" fmla="*/ 1482608 h 4301385"/>
              <a:gd name="connsiteX56" fmla="*/ 11648 w 4311730"/>
              <a:gd name="connsiteY56" fmla="*/ 1431684 h 4301385"/>
              <a:gd name="connsiteX57" fmla="*/ 11648 w 4311730"/>
              <a:gd name="connsiteY57" fmla="*/ 1431684 h 4301385"/>
              <a:gd name="connsiteX58" fmla="*/ 42109 w 4311730"/>
              <a:gd name="connsiteY58" fmla="*/ 1389253 h 4301385"/>
              <a:gd name="connsiteX59" fmla="*/ 134688 w 4311730"/>
              <a:gd name="connsiteY59" fmla="*/ 1354198 h 4301385"/>
              <a:gd name="connsiteX60" fmla="*/ 448054 w 4311730"/>
              <a:gd name="connsiteY60" fmla="*/ 1234283 h 4301385"/>
              <a:gd name="connsiteX61" fmla="*/ 448054 w 4311730"/>
              <a:gd name="connsiteY61" fmla="*/ 1234284 h 4301385"/>
              <a:gd name="connsiteX62" fmla="*/ 448053 w 4311730"/>
              <a:gd name="connsiteY62" fmla="*/ 1234284 h 4301385"/>
              <a:gd name="connsiteX63" fmla="*/ 571093 w 4311730"/>
              <a:gd name="connsiteY63" fmla="*/ 1156798 h 4301385"/>
              <a:gd name="connsiteX64" fmla="*/ 622018 w 4311730"/>
              <a:gd name="connsiteY64" fmla="*/ 1168412 h 4301385"/>
              <a:gd name="connsiteX65" fmla="*/ 4234209 w 4311730"/>
              <a:gd name="connsiteY65" fmla="*/ 2796414 h 4301385"/>
              <a:gd name="connsiteX66" fmla="*/ 4300081 w 4311730"/>
              <a:gd name="connsiteY66" fmla="*/ 2970379 h 4301385"/>
              <a:gd name="connsiteX67" fmla="*/ 4300080 w 4311730"/>
              <a:gd name="connsiteY67" fmla="*/ 2970378 h 4301385"/>
              <a:gd name="connsiteX68" fmla="*/ 4126115 w 4311730"/>
              <a:gd name="connsiteY68" fmla="*/ 3036250 h 4301385"/>
              <a:gd name="connsiteX69" fmla="*/ 513925 w 4311730"/>
              <a:gd name="connsiteY69" fmla="*/ 1408248 h 4301385"/>
              <a:gd name="connsiteX70" fmla="*/ 436440 w 4311730"/>
              <a:gd name="connsiteY70" fmla="*/ 1285208 h 4301385"/>
              <a:gd name="connsiteX71" fmla="*/ 448054 w 4311730"/>
              <a:gd name="connsiteY71" fmla="*/ 1234284 h 4301385"/>
              <a:gd name="connsiteX72" fmla="*/ 478514 w 4311730"/>
              <a:gd name="connsiteY72" fmla="*/ 1191853 h 4301385"/>
              <a:gd name="connsiteX73" fmla="*/ 571093 w 4311730"/>
              <a:gd name="connsiteY73" fmla="*/ 1156798 h 4301385"/>
              <a:gd name="connsiteX74" fmla="*/ 742332 w 4311730"/>
              <a:gd name="connsiteY74" fmla="*/ 801205 h 4301385"/>
              <a:gd name="connsiteX75" fmla="*/ 799599 w 4311730"/>
              <a:gd name="connsiteY75" fmla="*/ 814265 h 4301385"/>
              <a:gd name="connsiteX76" fmla="*/ 3534484 w 4311730"/>
              <a:gd name="connsiteY76" fmla="*/ 2046868 h 4301385"/>
              <a:gd name="connsiteX77" fmla="*/ 3608560 w 4311730"/>
              <a:gd name="connsiteY77" fmla="*/ 2242499 h 4301385"/>
              <a:gd name="connsiteX78" fmla="*/ 3412928 w 4311730"/>
              <a:gd name="connsiteY78" fmla="*/ 2316575 h 4301385"/>
              <a:gd name="connsiteX79" fmla="*/ 678044 w 4311730"/>
              <a:gd name="connsiteY79" fmla="*/ 1083972 h 4301385"/>
              <a:gd name="connsiteX80" fmla="*/ 603968 w 4311730"/>
              <a:gd name="connsiteY80" fmla="*/ 888341 h 4301385"/>
              <a:gd name="connsiteX81" fmla="*/ 742332 w 4311730"/>
              <a:gd name="connsiteY81" fmla="*/ 801205 h 4301385"/>
              <a:gd name="connsiteX82" fmla="*/ 670421 w 4311730"/>
              <a:gd name="connsiteY82" fmla="*/ 483176 h 4301385"/>
              <a:gd name="connsiteX83" fmla="*/ 670421 w 4311730"/>
              <a:gd name="connsiteY83" fmla="*/ 483176 h 4301385"/>
              <a:gd name="connsiteX84" fmla="*/ 670421 w 4311730"/>
              <a:gd name="connsiteY84" fmla="*/ 483176 h 4301385"/>
              <a:gd name="connsiteX85" fmla="*/ 815074 w 4311730"/>
              <a:gd name="connsiteY85" fmla="*/ 392081 h 4301385"/>
              <a:gd name="connsiteX86" fmla="*/ 874944 w 4311730"/>
              <a:gd name="connsiteY86" fmla="*/ 405734 h 4301385"/>
              <a:gd name="connsiteX87" fmla="*/ 3790657 w 4311730"/>
              <a:gd name="connsiteY87" fmla="*/ 1719835 h 4301385"/>
              <a:gd name="connsiteX88" fmla="*/ 3868099 w 4311730"/>
              <a:gd name="connsiteY88" fmla="*/ 1924358 h 4301385"/>
              <a:gd name="connsiteX89" fmla="*/ 3868098 w 4311730"/>
              <a:gd name="connsiteY89" fmla="*/ 1924358 h 4301385"/>
              <a:gd name="connsiteX90" fmla="*/ 3663575 w 4311730"/>
              <a:gd name="connsiteY90" fmla="*/ 2001800 h 4301385"/>
              <a:gd name="connsiteX91" fmla="*/ 747864 w 4311730"/>
              <a:gd name="connsiteY91" fmla="*/ 687699 h 4301385"/>
              <a:gd name="connsiteX92" fmla="*/ 656768 w 4311730"/>
              <a:gd name="connsiteY92" fmla="*/ 543046 h 4301385"/>
              <a:gd name="connsiteX93" fmla="*/ 670421 w 4311730"/>
              <a:gd name="connsiteY93" fmla="*/ 483176 h 4301385"/>
              <a:gd name="connsiteX94" fmla="*/ 706233 w 4311730"/>
              <a:gd name="connsiteY94" fmla="*/ 433293 h 4301385"/>
              <a:gd name="connsiteX95" fmla="*/ 815074 w 4311730"/>
              <a:gd name="connsiteY95" fmla="*/ 392081 h 4301385"/>
              <a:gd name="connsiteX96" fmla="*/ 1388748 w 4311730"/>
              <a:gd name="connsiteY96" fmla="*/ 236482 h 4301385"/>
              <a:gd name="connsiteX97" fmla="*/ 1443412 w 4311730"/>
              <a:gd name="connsiteY97" fmla="*/ 248948 h 4301385"/>
              <a:gd name="connsiteX98" fmla="*/ 3406288 w 4311730"/>
              <a:gd name="connsiteY98" fmla="*/ 1133609 h 4301385"/>
              <a:gd name="connsiteX99" fmla="*/ 3476997 w 4311730"/>
              <a:gd name="connsiteY99" fmla="*/ 1320349 h 4301385"/>
              <a:gd name="connsiteX100" fmla="*/ 3290257 w 4311730"/>
              <a:gd name="connsiteY100" fmla="*/ 1391058 h 4301385"/>
              <a:gd name="connsiteX101" fmla="*/ 1327381 w 4311730"/>
              <a:gd name="connsiteY101" fmla="*/ 506397 h 4301385"/>
              <a:gd name="connsiteX102" fmla="*/ 1256672 w 4311730"/>
              <a:gd name="connsiteY102" fmla="*/ 319657 h 4301385"/>
              <a:gd name="connsiteX103" fmla="*/ 1388748 w 4311730"/>
              <a:gd name="connsiteY103" fmla="*/ 236482 h 4301385"/>
              <a:gd name="connsiteX104" fmla="*/ 1780474 w 4311730"/>
              <a:gd name="connsiteY104" fmla="*/ 38 h 4301385"/>
              <a:gd name="connsiteX105" fmla="*/ 1835138 w 4311730"/>
              <a:gd name="connsiteY105" fmla="*/ 12505 h 4301385"/>
              <a:gd name="connsiteX106" fmla="*/ 3323982 w 4311730"/>
              <a:gd name="connsiteY106" fmla="*/ 683521 h 4301385"/>
              <a:gd name="connsiteX107" fmla="*/ 3394690 w 4311730"/>
              <a:gd name="connsiteY107" fmla="*/ 870261 h 4301385"/>
              <a:gd name="connsiteX108" fmla="*/ 3207950 w 4311730"/>
              <a:gd name="connsiteY108" fmla="*/ 940970 h 4301385"/>
              <a:gd name="connsiteX109" fmla="*/ 1719107 w 4311730"/>
              <a:gd name="connsiteY109" fmla="*/ 269953 h 4301385"/>
              <a:gd name="connsiteX110" fmla="*/ 1648398 w 4311730"/>
              <a:gd name="connsiteY110" fmla="*/ 83214 h 4301385"/>
              <a:gd name="connsiteX111" fmla="*/ 1780474 w 4311730"/>
              <a:gd name="connsiteY111" fmla="*/ 38 h 430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311730" h="4301385">
                <a:moveTo>
                  <a:pt x="1103914" y="3347949"/>
                </a:moveTo>
                <a:cubicBezTo>
                  <a:pt x="1122251" y="3348376"/>
                  <a:pt x="1140806" y="3352405"/>
                  <a:pt x="1158579" y="3360416"/>
                </a:cubicBezTo>
                <a:lnTo>
                  <a:pt x="2647422" y="4031432"/>
                </a:lnTo>
                <a:cubicBezTo>
                  <a:pt x="2718515" y="4063473"/>
                  <a:pt x="2750172" y="4147080"/>
                  <a:pt x="2718131" y="4218172"/>
                </a:cubicBezTo>
                <a:cubicBezTo>
                  <a:pt x="2686090" y="4289264"/>
                  <a:pt x="2602483" y="4320922"/>
                  <a:pt x="2531391" y="4288881"/>
                </a:cubicBezTo>
                <a:lnTo>
                  <a:pt x="1042548" y="3617864"/>
                </a:lnTo>
                <a:cubicBezTo>
                  <a:pt x="971455" y="3585823"/>
                  <a:pt x="939798" y="3502217"/>
                  <a:pt x="971839" y="3431125"/>
                </a:cubicBezTo>
                <a:cubicBezTo>
                  <a:pt x="995870" y="3377805"/>
                  <a:pt x="1048906" y="3346668"/>
                  <a:pt x="1103914" y="3347949"/>
                </a:cubicBezTo>
                <a:close/>
                <a:moveTo>
                  <a:pt x="851821" y="2848575"/>
                </a:moveTo>
                <a:cubicBezTo>
                  <a:pt x="868153" y="2848955"/>
                  <a:pt x="884679" y="2852544"/>
                  <a:pt x="900509" y="2859678"/>
                </a:cubicBezTo>
                <a:lnTo>
                  <a:pt x="3275747" y="3930189"/>
                </a:lnTo>
                <a:cubicBezTo>
                  <a:pt x="3339067" y="3958727"/>
                  <a:pt x="3367263" y="4033194"/>
                  <a:pt x="3338725" y="4096514"/>
                </a:cubicBezTo>
                <a:cubicBezTo>
                  <a:pt x="3310187" y="4159834"/>
                  <a:pt x="3235721" y="4188030"/>
                  <a:pt x="3172401" y="4159492"/>
                </a:cubicBezTo>
                <a:lnTo>
                  <a:pt x="797163" y="3088981"/>
                </a:lnTo>
                <a:cubicBezTo>
                  <a:pt x="733843" y="3060443"/>
                  <a:pt x="705647" y="2985977"/>
                  <a:pt x="734185" y="2922657"/>
                </a:cubicBezTo>
                <a:cubicBezTo>
                  <a:pt x="755589" y="2875167"/>
                  <a:pt x="802827" y="2847434"/>
                  <a:pt x="851821" y="2848575"/>
                </a:cubicBezTo>
                <a:close/>
                <a:moveTo>
                  <a:pt x="339746" y="2354122"/>
                </a:moveTo>
                <a:lnTo>
                  <a:pt x="339746" y="2354123"/>
                </a:lnTo>
                <a:lnTo>
                  <a:pt x="339746" y="2354123"/>
                </a:lnTo>
                <a:close/>
                <a:moveTo>
                  <a:pt x="458269" y="2279482"/>
                </a:moveTo>
                <a:cubicBezTo>
                  <a:pt x="474723" y="2279866"/>
                  <a:pt x="491375" y="2283481"/>
                  <a:pt x="507324" y="2290670"/>
                </a:cubicBezTo>
                <a:lnTo>
                  <a:pt x="3635217" y="3700399"/>
                </a:lnTo>
                <a:cubicBezTo>
                  <a:pt x="3699014" y="3729153"/>
                  <a:pt x="3727423" y="3804180"/>
                  <a:pt x="3698670" y="3867978"/>
                </a:cubicBezTo>
                <a:lnTo>
                  <a:pt x="3698669" y="3867977"/>
                </a:lnTo>
                <a:cubicBezTo>
                  <a:pt x="3669916" y="3931775"/>
                  <a:pt x="3594888" y="3960184"/>
                  <a:pt x="3531091" y="3931431"/>
                </a:cubicBezTo>
                <a:lnTo>
                  <a:pt x="403200" y="2521700"/>
                </a:lnTo>
                <a:cubicBezTo>
                  <a:pt x="355351" y="2500135"/>
                  <a:pt x="327409" y="2452541"/>
                  <a:pt x="328559" y="2403177"/>
                </a:cubicBezTo>
                <a:lnTo>
                  <a:pt x="339746" y="2354123"/>
                </a:lnTo>
                <a:lnTo>
                  <a:pt x="369089" y="2313250"/>
                </a:lnTo>
                <a:cubicBezTo>
                  <a:pt x="393237" y="2290879"/>
                  <a:pt x="425360" y="2278716"/>
                  <a:pt x="458269" y="2279482"/>
                </a:cubicBezTo>
                <a:close/>
                <a:moveTo>
                  <a:pt x="647889" y="2107223"/>
                </a:moveTo>
                <a:lnTo>
                  <a:pt x="647889" y="2107224"/>
                </a:lnTo>
                <a:lnTo>
                  <a:pt x="647889" y="2107224"/>
                </a:lnTo>
                <a:close/>
                <a:moveTo>
                  <a:pt x="766412" y="2032583"/>
                </a:moveTo>
                <a:cubicBezTo>
                  <a:pt x="782866" y="2032967"/>
                  <a:pt x="799518" y="2036582"/>
                  <a:pt x="815467" y="2043771"/>
                </a:cubicBezTo>
                <a:lnTo>
                  <a:pt x="3943360" y="3453500"/>
                </a:lnTo>
                <a:cubicBezTo>
                  <a:pt x="4007157" y="3482254"/>
                  <a:pt x="4035566" y="3557281"/>
                  <a:pt x="4006813" y="3621079"/>
                </a:cubicBezTo>
                <a:lnTo>
                  <a:pt x="4006812" y="3621078"/>
                </a:lnTo>
                <a:cubicBezTo>
                  <a:pt x="3978059" y="3684876"/>
                  <a:pt x="3903031" y="3713285"/>
                  <a:pt x="3839234" y="3684532"/>
                </a:cubicBezTo>
                <a:lnTo>
                  <a:pt x="711343" y="2274801"/>
                </a:lnTo>
                <a:cubicBezTo>
                  <a:pt x="663495" y="2253236"/>
                  <a:pt x="635552" y="2205642"/>
                  <a:pt x="636702" y="2156278"/>
                </a:cubicBezTo>
                <a:lnTo>
                  <a:pt x="647889" y="2107224"/>
                </a:lnTo>
                <a:lnTo>
                  <a:pt x="647889" y="2107224"/>
                </a:lnTo>
                <a:lnTo>
                  <a:pt x="677232" y="2066351"/>
                </a:lnTo>
                <a:cubicBezTo>
                  <a:pt x="701380" y="2043980"/>
                  <a:pt x="733503" y="2031817"/>
                  <a:pt x="766412" y="2032583"/>
                </a:cubicBezTo>
                <a:close/>
                <a:moveTo>
                  <a:pt x="11648" y="1431683"/>
                </a:moveTo>
                <a:lnTo>
                  <a:pt x="11648" y="1431684"/>
                </a:lnTo>
                <a:lnTo>
                  <a:pt x="11648" y="1431684"/>
                </a:lnTo>
                <a:close/>
                <a:moveTo>
                  <a:pt x="134688" y="1354198"/>
                </a:moveTo>
                <a:cubicBezTo>
                  <a:pt x="151770" y="1354596"/>
                  <a:pt x="169056" y="1358350"/>
                  <a:pt x="185613" y="1365812"/>
                </a:cubicBezTo>
                <a:lnTo>
                  <a:pt x="3797804" y="2993814"/>
                </a:lnTo>
                <a:cubicBezTo>
                  <a:pt x="3864034" y="3023663"/>
                  <a:pt x="3893525" y="3101550"/>
                  <a:pt x="3863676" y="3167779"/>
                </a:cubicBezTo>
                <a:lnTo>
                  <a:pt x="3863675" y="3167779"/>
                </a:lnTo>
                <a:cubicBezTo>
                  <a:pt x="3833826" y="3234008"/>
                  <a:pt x="3755939" y="3263499"/>
                  <a:pt x="3689710" y="3233650"/>
                </a:cubicBezTo>
                <a:lnTo>
                  <a:pt x="77520" y="1605648"/>
                </a:lnTo>
                <a:cubicBezTo>
                  <a:pt x="27848" y="1583261"/>
                  <a:pt x="-1159" y="1533853"/>
                  <a:pt x="35" y="1482608"/>
                </a:cubicBezTo>
                <a:lnTo>
                  <a:pt x="11648" y="1431684"/>
                </a:lnTo>
                <a:lnTo>
                  <a:pt x="11648" y="1431684"/>
                </a:lnTo>
                <a:lnTo>
                  <a:pt x="42109" y="1389253"/>
                </a:lnTo>
                <a:cubicBezTo>
                  <a:pt x="67178" y="1366029"/>
                  <a:pt x="100525" y="1353403"/>
                  <a:pt x="134688" y="1354198"/>
                </a:cubicBezTo>
                <a:close/>
                <a:moveTo>
                  <a:pt x="448054" y="1234283"/>
                </a:moveTo>
                <a:lnTo>
                  <a:pt x="448054" y="1234284"/>
                </a:lnTo>
                <a:lnTo>
                  <a:pt x="448053" y="1234284"/>
                </a:lnTo>
                <a:close/>
                <a:moveTo>
                  <a:pt x="571093" y="1156798"/>
                </a:moveTo>
                <a:cubicBezTo>
                  <a:pt x="588175" y="1157196"/>
                  <a:pt x="605461" y="1160950"/>
                  <a:pt x="622018" y="1168412"/>
                </a:cubicBezTo>
                <a:lnTo>
                  <a:pt x="4234209" y="2796414"/>
                </a:lnTo>
                <a:cubicBezTo>
                  <a:pt x="4300439" y="2826263"/>
                  <a:pt x="4329930" y="2904150"/>
                  <a:pt x="4300081" y="2970379"/>
                </a:cubicBezTo>
                <a:lnTo>
                  <a:pt x="4300080" y="2970378"/>
                </a:lnTo>
                <a:cubicBezTo>
                  <a:pt x="4270231" y="3036608"/>
                  <a:pt x="4192344" y="3066099"/>
                  <a:pt x="4126115" y="3036250"/>
                </a:cubicBezTo>
                <a:lnTo>
                  <a:pt x="513925" y="1408248"/>
                </a:lnTo>
                <a:cubicBezTo>
                  <a:pt x="464253" y="1385861"/>
                  <a:pt x="435246" y="1336453"/>
                  <a:pt x="436440" y="1285208"/>
                </a:cubicBezTo>
                <a:lnTo>
                  <a:pt x="448054" y="1234284"/>
                </a:lnTo>
                <a:lnTo>
                  <a:pt x="478514" y="1191853"/>
                </a:lnTo>
                <a:cubicBezTo>
                  <a:pt x="503583" y="1168629"/>
                  <a:pt x="536930" y="1156003"/>
                  <a:pt x="571093" y="1156798"/>
                </a:cubicBezTo>
                <a:close/>
                <a:moveTo>
                  <a:pt x="742332" y="801205"/>
                </a:moveTo>
                <a:cubicBezTo>
                  <a:pt x="761542" y="801653"/>
                  <a:pt x="780980" y="805874"/>
                  <a:pt x="799599" y="814265"/>
                </a:cubicBezTo>
                <a:lnTo>
                  <a:pt x="3534484" y="2046868"/>
                </a:lnTo>
                <a:cubicBezTo>
                  <a:pt x="3608961" y="2080434"/>
                  <a:pt x="3642126" y="2168022"/>
                  <a:pt x="3608560" y="2242499"/>
                </a:cubicBezTo>
                <a:cubicBezTo>
                  <a:pt x="3574993" y="2316977"/>
                  <a:pt x="3487405" y="2350142"/>
                  <a:pt x="3412928" y="2316575"/>
                </a:cubicBezTo>
                <a:lnTo>
                  <a:pt x="678044" y="1083972"/>
                </a:lnTo>
                <a:cubicBezTo>
                  <a:pt x="603566" y="1050406"/>
                  <a:pt x="570402" y="962818"/>
                  <a:pt x="603968" y="888341"/>
                </a:cubicBezTo>
                <a:cubicBezTo>
                  <a:pt x="629143" y="832483"/>
                  <a:pt x="684705" y="799864"/>
                  <a:pt x="742332" y="801205"/>
                </a:cubicBezTo>
                <a:close/>
                <a:moveTo>
                  <a:pt x="670421" y="483176"/>
                </a:moveTo>
                <a:lnTo>
                  <a:pt x="670421" y="483176"/>
                </a:lnTo>
                <a:lnTo>
                  <a:pt x="670421" y="483176"/>
                </a:lnTo>
                <a:close/>
                <a:moveTo>
                  <a:pt x="815074" y="392081"/>
                </a:moveTo>
                <a:cubicBezTo>
                  <a:pt x="835156" y="392548"/>
                  <a:pt x="855478" y="396961"/>
                  <a:pt x="874944" y="405734"/>
                </a:cubicBezTo>
                <a:lnTo>
                  <a:pt x="3790657" y="1719835"/>
                </a:lnTo>
                <a:cubicBezTo>
                  <a:pt x="3868519" y="1754927"/>
                  <a:pt x="3903191" y="1846496"/>
                  <a:pt x="3868099" y="1924358"/>
                </a:cubicBezTo>
                <a:lnTo>
                  <a:pt x="3868098" y="1924358"/>
                </a:lnTo>
                <a:cubicBezTo>
                  <a:pt x="3833006" y="2002220"/>
                  <a:pt x="3741437" y="2036892"/>
                  <a:pt x="3663575" y="2001800"/>
                </a:cubicBezTo>
                <a:lnTo>
                  <a:pt x="747864" y="687699"/>
                </a:lnTo>
                <a:cubicBezTo>
                  <a:pt x="689467" y="661380"/>
                  <a:pt x="655365" y="603292"/>
                  <a:pt x="656768" y="543046"/>
                </a:cubicBezTo>
                <a:lnTo>
                  <a:pt x="670421" y="483176"/>
                </a:lnTo>
                <a:lnTo>
                  <a:pt x="706233" y="433293"/>
                </a:lnTo>
                <a:cubicBezTo>
                  <a:pt x="735705" y="405990"/>
                  <a:pt x="774909" y="391145"/>
                  <a:pt x="815074" y="392081"/>
                </a:cubicBezTo>
                <a:close/>
                <a:moveTo>
                  <a:pt x="1388748" y="236482"/>
                </a:moveTo>
                <a:cubicBezTo>
                  <a:pt x="1407084" y="236909"/>
                  <a:pt x="1425639" y="240938"/>
                  <a:pt x="1443412" y="248948"/>
                </a:cubicBezTo>
                <a:lnTo>
                  <a:pt x="3406288" y="1133609"/>
                </a:lnTo>
                <a:cubicBezTo>
                  <a:pt x="3477381" y="1165650"/>
                  <a:pt x="3509038" y="1249257"/>
                  <a:pt x="3476997" y="1320349"/>
                </a:cubicBezTo>
                <a:cubicBezTo>
                  <a:pt x="3444956" y="1391441"/>
                  <a:pt x="3361349" y="1423099"/>
                  <a:pt x="3290257" y="1391058"/>
                </a:cubicBezTo>
                <a:lnTo>
                  <a:pt x="1327381" y="506397"/>
                </a:lnTo>
                <a:cubicBezTo>
                  <a:pt x="1256289" y="474356"/>
                  <a:pt x="1224631" y="390749"/>
                  <a:pt x="1256672" y="319657"/>
                </a:cubicBezTo>
                <a:cubicBezTo>
                  <a:pt x="1280703" y="266338"/>
                  <a:pt x="1333740" y="235201"/>
                  <a:pt x="1388748" y="236482"/>
                </a:cubicBezTo>
                <a:close/>
                <a:moveTo>
                  <a:pt x="1780474" y="38"/>
                </a:moveTo>
                <a:cubicBezTo>
                  <a:pt x="1798810" y="465"/>
                  <a:pt x="1817365" y="4495"/>
                  <a:pt x="1835138" y="12505"/>
                </a:cubicBezTo>
                <a:lnTo>
                  <a:pt x="3323982" y="683521"/>
                </a:lnTo>
                <a:cubicBezTo>
                  <a:pt x="3395074" y="715562"/>
                  <a:pt x="3426731" y="799169"/>
                  <a:pt x="3394690" y="870261"/>
                </a:cubicBezTo>
                <a:cubicBezTo>
                  <a:pt x="3362649" y="941353"/>
                  <a:pt x="3279043" y="973011"/>
                  <a:pt x="3207950" y="940970"/>
                </a:cubicBezTo>
                <a:lnTo>
                  <a:pt x="1719107" y="269953"/>
                </a:lnTo>
                <a:cubicBezTo>
                  <a:pt x="1648015" y="237912"/>
                  <a:pt x="1616357" y="154306"/>
                  <a:pt x="1648398" y="83214"/>
                </a:cubicBezTo>
                <a:cubicBezTo>
                  <a:pt x="1672429" y="29894"/>
                  <a:pt x="1725465" y="-1243"/>
                  <a:pt x="1780474" y="3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7634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95446" y="2075542"/>
            <a:ext cx="4450270" cy="27661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374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2512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385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ree 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170125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512594" y="1889760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55063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069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Half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432560" y="1577094"/>
            <a:ext cx="9433559" cy="22176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29373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26" Type="http://schemas.openxmlformats.org/officeDocument/2006/relationships/slideLayout" Target="../slideLayouts/slideLayout26.xml" /><Relationship Id="rId39" Type="http://schemas.openxmlformats.org/officeDocument/2006/relationships/slideLayout" Target="../slideLayouts/slideLayout39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34" Type="http://schemas.openxmlformats.org/officeDocument/2006/relationships/slideLayout" Target="../slideLayouts/slideLayout34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29" Type="http://schemas.openxmlformats.org/officeDocument/2006/relationships/slideLayout" Target="../slideLayouts/slideLayout29.xml" /><Relationship Id="rId41" Type="http://schemas.openxmlformats.org/officeDocument/2006/relationships/slideLayout" Target="../slideLayouts/slideLayout4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theme" Target="../theme/theme1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8" Type="http://schemas.openxmlformats.org/officeDocument/2006/relationships/slideLayout" Target="../slideLayouts/slideLayout8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9279654" y="6348357"/>
            <a:ext cx="1577804" cy="344213"/>
            <a:chOff x="5270589" y="6012181"/>
            <a:chExt cx="1577804" cy="344213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270589" y="6017840"/>
              <a:ext cx="184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663662" y="6012181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84678" y="6276302"/>
            <a:ext cx="431790" cy="410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1100" b="1" i="0" smtClean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rPr>
              <a:pPr algn="ctr"/>
              <a:t>‹#›</a:t>
            </a:fld>
            <a:endParaRPr lang="en-US" sz="1100" b="1" i="0" dirty="0">
              <a:solidFill>
                <a:schemeClr val="tx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298447" y="6353246"/>
            <a:ext cx="793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tx1"/>
                </a:solidFill>
                <a:latin typeface="+mj-lt"/>
              </a:rPr>
              <a:t>SLIDE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41052" y="6353246"/>
            <a:ext cx="1426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tx1"/>
                </a:solidFill>
                <a:latin typeface="+mj-lt"/>
              </a:rPr>
              <a:t>BY</a:t>
            </a:r>
            <a:r>
              <a:rPr lang="en-US" sz="1100" spc="400" baseline="0" dirty="0">
                <a:solidFill>
                  <a:schemeClr val="tx1"/>
                </a:solidFill>
                <a:latin typeface="+mj-lt"/>
              </a:rPr>
              <a:t> MIKOKIT</a:t>
            </a:r>
            <a:endParaRPr lang="en-US" sz="1100" spc="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840768" y="6245523"/>
            <a:ext cx="2684956" cy="369333"/>
            <a:chOff x="4768792" y="6219521"/>
            <a:chExt cx="2684956" cy="369333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5418565" y="6219521"/>
              <a:ext cx="1339322" cy="369333"/>
              <a:chOff x="5567150" y="6153190"/>
              <a:chExt cx="1339322" cy="369333"/>
            </a:xfrm>
          </p:grpSpPr>
          <p:sp>
            <p:nvSpPr>
              <p:cNvPr id="7" name="TextBox 6"/>
              <p:cNvSpPr txBox="1"/>
              <p:nvPr userDrawn="1"/>
            </p:nvSpPr>
            <p:spPr>
              <a:xfrm>
                <a:off x="5567150" y="6153191"/>
                <a:ext cx="285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F</a:t>
                </a:r>
              </a:p>
            </p:txBody>
          </p:sp>
          <p:sp>
            <p:nvSpPr>
              <p:cNvPr id="8" name="TextBox 7"/>
              <p:cNvSpPr txBox="1"/>
              <p:nvPr userDrawn="1"/>
            </p:nvSpPr>
            <p:spPr>
              <a:xfrm>
                <a:off x="6063317" y="6153191"/>
                <a:ext cx="328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I</a:t>
                </a:r>
              </a:p>
            </p:txBody>
          </p:sp>
          <p:sp>
            <p:nvSpPr>
              <p:cNvPr id="9" name="TextBox 8"/>
              <p:cNvSpPr txBox="1"/>
              <p:nvPr userDrawn="1"/>
            </p:nvSpPr>
            <p:spPr>
              <a:xfrm>
                <a:off x="6539352" y="6153190"/>
                <a:ext cx="367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L</a:t>
                </a:r>
              </a:p>
            </p:txBody>
          </p:sp>
        </p:grpSp>
        <p:sp>
          <p:nvSpPr>
            <p:cNvPr id="18" name="TextBox 17"/>
            <p:cNvSpPr txBox="1"/>
            <p:nvPr userDrawn="1"/>
          </p:nvSpPr>
          <p:spPr>
            <a:xfrm>
              <a:off x="4768792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7028631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661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99" r:id="rId8"/>
    <p:sldLayoutId id="2147483700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5" r:id="rId24"/>
    <p:sldLayoutId id="2147483676" r:id="rId25"/>
    <p:sldLayoutId id="2147483677" r:id="rId26"/>
    <p:sldLayoutId id="2147483673" r:id="rId27"/>
    <p:sldLayoutId id="2147483674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8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8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 /><Relationship Id="rId1" Type="http://schemas.openxmlformats.org/officeDocument/2006/relationships/slideLayout" Target="../slideLayouts/slideLayout8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 /><Relationship Id="rId1" Type="http://schemas.openxmlformats.org/officeDocument/2006/relationships/slideLayout" Target="../slideLayouts/slideLayout6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 /><Relationship Id="rId1" Type="http://schemas.openxmlformats.org/officeDocument/2006/relationships/slideLayout" Target="../slideLayouts/slideLayout6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 /><Relationship Id="rId1" Type="http://schemas.openxmlformats.org/officeDocument/2006/relationships/slideLayout" Target="../slideLayouts/slideLayout6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4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8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 /><Relationship Id="rId1" Type="http://schemas.openxmlformats.org/officeDocument/2006/relationships/slideLayout" Target="../slideLayouts/slideLayout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72691" y="1366987"/>
            <a:ext cx="5666510" cy="3210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021460" y="4270481"/>
            <a:ext cx="2153641" cy="582598"/>
            <a:chOff x="5088709" y="4315118"/>
            <a:chExt cx="2153641" cy="582598"/>
          </a:xfrm>
        </p:grpSpPr>
        <p:sp>
          <p:nvSpPr>
            <p:cNvPr id="7" name="Rectangle 6"/>
            <p:cNvSpPr/>
            <p:nvPr/>
          </p:nvSpPr>
          <p:spPr>
            <a:xfrm>
              <a:off x="5234404" y="4315118"/>
              <a:ext cx="1862253" cy="582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/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5088709" y="4424074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600" b="0" spc="600" dirty="0">
                  <a:solidFill>
                    <a:schemeClr val="bg1"/>
                  </a:solidFill>
                  <a:latin typeface="+mn-lt"/>
                </a:rPr>
                <a:t>By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 rot="2700000">
            <a:off x="5778241" y="2652015"/>
            <a:ext cx="640080" cy="640080"/>
            <a:chOff x="2358572" y="1016001"/>
            <a:chExt cx="856342" cy="856342"/>
          </a:xfrm>
          <a:effectLst/>
        </p:grpSpPr>
        <p:cxnSp>
          <p:nvCxnSpPr>
            <p:cNvPr id="10" name="Straight Connector 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001485" y="1691664"/>
            <a:ext cx="4238476" cy="1015664"/>
            <a:chOff x="3856342" y="2241334"/>
            <a:chExt cx="4238476" cy="1015664"/>
          </a:xfrm>
        </p:grpSpPr>
        <p:sp>
          <p:nvSpPr>
            <p:cNvPr id="13" name="TextBox 12"/>
            <p:cNvSpPr txBox="1"/>
            <p:nvPr/>
          </p:nvSpPr>
          <p:spPr>
            <a:xfrm>
              <a:off x="3856342" y="2241335"/>
              <a:ext cx="67839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/>
                <a:t>U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16426" y="2241334"/>
              <a:ext cx="67839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/>
                <a:t>U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151366" y="2972055"/>
            <a:ext cx="4041306" cy="1015664"/>
            <a:chOff x="4006223" y="2241334"/>
            <a:chExt cx="4041306" cy="1015664"/>
          </a:xfrm>
        </p:grpSpPr>
        <p:sp>
          <p:nvSpPr>
            <p:cNvPr id="16" name="TextBox 15"/>
            <p:cNvSpPr txBox="1"/>
            <p:nvPr/>
          </p:nvSpPr>
          <p:spPr>
            <a:xfrm>
              <a:off x="4006223" y="2241335"/>
              <a:ext cx="3786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/>
                <a:t>I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63715" y="2241334"/>
              <a:ext cx="58381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/>
                <a:t>X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663537" y="5102943"/>
            <a:ext cx="6869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400" dirty="0">
                <a:solidFill>
                  <a:schemeClr val="accent2"/>
                </a:solidFill>
                <a:latin typeface="Titillium" panose="00000500000000000000" pitchFamily="50" charset="0"/>
              </a:rPr>
              <a:t>Rama Tri Agung</a:t>
            </a:r>
            <a:r>
              <a:rPr lang="en-US" sz="2800" spc="400" dirty="0">
                <a:latin typeface="Titillium" panose="00000500000000000000" pitchFamily="50" charset="0"/>
              </a:rPr>
              <a:t> 123180053</a:t>
            </a:r>
          </a:p>
          <a:p>
            <a:pPr algn="ctr"/>
            <a:r>
              <a:rPr lang="en-US" sz="2800" spc="400" dirty="0" err="1">
                <a:solidFill>
                  <a:schemeClr val="accent2"/>
                </a:solidFill>
                <a:latin typeface="Titillium" panose="00000500000000000000" pitchFamily="50" charset="0"/>
              </a:rPr>
              <a:t>Liek</a:t>
            </a:r>
            <a:r>
              <a:rPr lang="en-US" sz="2800" spc="400" dirty="0">
                <a:solidFill>
                  <a:schemeClr val="accent2"/>
                </a:solidFill>
                <a:latin typeface="Titillium" panose="00000500000000000000" pitchFamily="50" charset="0"/>
              </a:rPr>
              <a:t> </a:t>
            </a:r>
            <a:r>
              <a:rPr lang="en-US" sz="2800" spc="400" dirty="0" err="1">
                <a:solidFill>
                  <a:schemeClr val="accent2"/>
                </a:solidFill>
                <a:latin typeface="Titillium" panose="00000500000000000000" pitchFamily="50" charset="0"/>
              </a:rPr>
              <a:t>Allyandaru</a:t>
            </a:r>
            <a:r>
              <a:rPr lang="en-US" sz="2800" spc="400" dirty="0">
                <a:latin typeface="Titillium" panose="00000500000000000000" pitchFamily="50" charset="0"/>
              </a:rPr>
              <a:t> 123180054</a:t>
            </a:r>
          </a:p>
          <a:p>
            <a:pPr algn="ctr"/>
            <a:r>
              <a:rPr lang="en-US" sz="2800" spc="400" dirty="0">
                <a:solidFill>
                  <a:schemeClr val="accent2"/>
                </a:solidFill>
                <a:latin typeface="Titillium" panose="00000500000000000000" pitchFamily="50" charset="0"/>
              </a:rPr>
              <a:t>M. </a:t>
            </a:r>
            <a:r>
              <a:rPr lang="en-US" sz="2800" spc="400" err="1">
                <a:solidFill>
                  <a:schemeClr val="accent2"/>
                </a:solidFill>
                <a:latin typeface="Titillium" panose="00000500000000000000" pitchFamily="50" charset="0"/>
              </a:rPr>
              <a:t>Anjar</a:t>
            </a:r>
            <a:r>
              <a:rPr lang="en-US" sz="2800" spc="400">
                <a:solidFill>
                  <a:schemeClr val="accent2"/>
                </a:solidFill>
                <a:latin typeface="Titillium" panose="00000500000000000000" pitchFamily="50" charset="0"/>
              </a:rPr>
              <a:t> Harimurti R</a:t>
            </a:r>
            <a:r>
              <a:rPr lang="en-US" sz="2800" spc="400">
                <a:latin typeface="Titillium" panose="00000500000000000000" pitchFamily="50" charset="0"/>
              </a:rPr>
              <a:t> </a:t>
            </a:r>
            <a:r>
              <a:rPr lang="en-US" sz="2800" spc="400" dirty="0">
                <a:latin typeface="Titillium" panose="00000500000000000000" pitchFamily="50" charset="0"/>
              </a:rPr>
              <a:t>123180056</a:t>
            </a:r>
          </a:p>
        </p:txBody>
      </p:sp>
    </p:spTree>
    <p:extLst>
      <p:ext uri="{BB962C8B-B14F-4D97-AF65-F5344CB8AC3E}">
        <p14:creationId xmlns:p14="http://schemas.microsoft.com/office/powerpoint/2010/main" val="9996922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4914" y="169701"/>
            <a:ext cx="3978611" cy="434402"/>
            <a:chOff x="4472113" y="319593"/>
            <a:chExt cx="3232227" cy="307777"/>
          </a:xfrm>
        </p:grpSpPr>
        <p:sp>
          <p:nvSpPr>
            <p:cNvPr id="26" name="TextBox 25"/>
            <p:cNvSpPr txBox="1"/>
            <p:nvPr userDrawn="1"/>
          </p:nvSpPr>
          <p:spPr>
            <a:xfrm>
              <a:off x="4540399" y="360666"/>
              <a:ext cx="3095682" cy="1799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050" spc="400" dirty="0">
                  <a:solidFill>
                    <a:schemeClr val="tx1"/>
                  </a:solidFill>
                  <a:latin typeface="+mj-lt"/>
                </a:rPr>
                <a:t>INFORMATION ARCHITECTURE UX</a:t>
              </a:r>
              <a:endParaRPr lang="en-US" sz="105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00A632-7592-401C-82AD-B6590CA97812}"/>
              </a:ext>
            </a:extLst>
          </p:cNvPr>
          <p:cNvCxnSpPr>
            <a:cxnSpLocks/>
          </p:cNvCxnSpPr>
          <p:nvPr/>
        </p:nvCxnSpPr>
        <p:spPr>
          <a:xfrm flipH="1">
            <a:off x="2610450" y="914376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17A234A-E29A-4D5E-BB6B-9219B35CC022}"/>
              </a:ext>
            </a:extLst>
          </p:cNvPr>
          <p:cNvCxnSpPr>
            <a:cxnSpLocks/>
          </p:cNvCxnSpPr>
          <p:nvPr/>
        </p:nvCxnSpPr>
        <p:spPr>
          <a:xfrm rot="5400000" flipH="1">
            <a:off x="2204348" y="1357869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EC69EB7-52F6-4DF9-A166-5CC0347192EF}"/>
              </a:ext>
            </a:extLst>
          </p:cNvPr>
          <p:cNvCxnSpPr>
            <a:cxnSpLocks/>
          </p:cNvCxnSpPr>
          <p:nvPr/>
        </p:nvCxnSpPr>
        <p:spPr>
          <a:xfrm flipH="1">
            <a:off x="8420844" y="5942678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C77E572-FAC0-4CEA-977F-B2538BDF9F85}"/>
              </a:ext>
            </a:extLst>
          </p:cNvPr>
          <p:cNvCxnSpPr>
            <a:cxnSpLocks/>
          </p:cNvCxnSpPr>
          <p:nvPr/>
        </p:nvCxnSpPr>
        <p:spPr>
          <a:xfrm rot="5400000" flipH="1">
            <a:off x="8802390" y="5547014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8D8801F-48D0-4BB5-8757-197103522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8" b="20768"/>
          <a:stretch/>
        </p:blipFill>
        <p:spPr>
          <a:xfrm>
            <a:off x="2982016" y="1080942"/>
            <a:ext cx="6227968" cy="469611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447FAB7-13FE-49CB-B7C0-4287869539C3}"/>
              </a:ext>
            </a:extLst>
          </p:cNvPr>
          <p:cNvGrpSpPr/>
          <p:nvPr/>
        </p:nvGrpSpPr>
        <p:grpSpPr>
          <a:xfrm rot="2700000">
            <a:off x="8756310" y="731158"/>
            <a:ext cx="907349" cy="907349"/>
            <a:chOff x="2358572" y="1016001"/>
            <a:chExt cx="856342" cy="856342"/>
          </a:xfrm>
          <a:effectLst/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0E6E0A0-E1A8-4B65-A6F6-8AD34C0F29C9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1AE430F-CAE7-495F-99F6-29A74B1432CB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60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D8801F-48D0-4BB5-8757-197103522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92" y="1159472"/>
            <a:ext cx="10391616" cy="4539056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03193" y="169701"/>
            <a:ext cx="2432618" cy="434402"/>
            <a:chOff x="4472113" y="319593"/>
            <a:chExt cx="3232227" cy="307777"/>
          </a:xfrm>
        </p:grpSpPr>
        <p:sp>
          <p:nvSpPr>
            <p:cNvPr id="26" name="TextBox 25"/>
            <p:cNvSpPr txBox="1"/>
            <p:nvPr userDrawn="1"/>
          </p:nvSpPr>
          <p:spPr>
            <a:xfrm>
              <a:off x="5232204" y="360666"/>
              <a:ext cx="1712055" cy="1799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050" spc="400" dirty="0">
                  <a:latin typeface="+mj-lt"/>
                </a:rPr>
                <a:t>USER RESEARCH</a:t>
              </a:r>
              <a:r>
                <a:rPr lang="id-ID" sz="1050" spc="400" dirty="0">
                  <a:solidFill>
                    <a:schemeClr val="tx1"/>
                  </a:solidFill>
                  <a:latin typeface="+mj-lt"/>
                </a:rPr>
                <a:t> UX</a:t>
              </a:r>
              <a:endParaRPr lang="en-US" sz="105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00A632-7592-401C-82AD-B6590CA97812}"/>
              </a:ext>
            </a:extLst>
          </p:cNvPr>
          <p:cNvCxnSpPr>
            <a:cxnSpLocks/>
          </p:cNvCxnSpPr>
          <p:nvPr/>
        </p:nvCxnSpPr>
        <p:spPr>
          <a:xfrm flipH="1">
            <a:off x="632390" y="1098624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17A234A-E29A-4D5E-BB6B-9219B35CC022}"/>
              </a:ext>
            </a:extLst>
          </p:cNvPr>
          <p:cNvCxnSpPr>
            <a:cxnSpLocks/>
          </p:cNvCxnSpPr>
          <p:nvPr/>
        </p:nvCxnSpPr>
        <p:spPr>
          <a:xfrm rot="5400000" flipH="1">
            <a:off x="226288" y="1542117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EC69EB7-52F6-4DF9-A166-5CC0347192EF}"/>
              </a:ext>
            </a:extLst>
          </p:cNvPr>
          <p:cNvCxnSpPr>
            <a:cxnSpLocks/>
          </p:cNvCxnSpPr>
          <p:nvPr/>
        </p:nvCxnSpPr>
        <p:spPr>
          <a:xfrm flipH="1">
            <a:off x="10310451" y="5753738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C77E572-FAC0-4CEA-977F-B2538BDF9F85}"/>
              </a:ext>
            </a:extLst>
          </p:cNvPr>
          <p:cNvCxnSpPr>
            <a:cxnSpLocks/>
          </p:cNvCxnSpPr>
          <p:nvPr/>
        </p:nvCxnSpPr>
        <p:spPr>
          <a:xfrm rot="5400000" flipH="1">
            <a:off x="10691997" y="5358074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447FAB7-13FE-49CB-B7C0-4287869539C3}"/>
              </a:ext>
            </a:extLst>
          </p:cNvPr>
          <p:cNvGrpSpPr/>
          <p:nvPr/>
        </p:nvGrpSpPr>
        <p:grpSpPr>
          <a:xfrm rot="2700000">
            <a:off x="10677479" y="813734"/>
            <a:ext cx="907349" cy="907349"/>
            <a:chOff x="2358572" y="1016001"/>
            <a:chExt cx="856342" cy="856342"/>
          </a:xfrm>
          <a:effectLst/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0E6E0A0-E1A8-4B65-A6F6-8AD34C0F29C9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1AE430F-CAE7-495F-99F6-29A74B1432CB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448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03193" y="169701"/>
            <a:ext cx="1829302" cy="434402"/>
            <a:chOff x="4472113" y="319593"/>
            <a:chExt cx="3232227" cy="307777"/>
          </a:xfrm>
        </p:grpSpPr>
        <p:sp>
          <p:nvSpPr>
            <p:cNvPr id="26" name="TextBox 25"/>
            <p:cNvSpPr txBox="1"/>
            <p:nvPr userDrawn="1"/>
          </p:nvSpPr>
          <p:spPr>
            <a:xfrm>
              <a:off x="5092282" y="360666"/>
              <a:ext cx="1991896" cy="1799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solidFill>
                    <a:schemeClr val="tx1"/>
                  </a:solidFill>
                  <a:latin typeface="+mj-lt"/>
                </a:rPr>
                <a:t>SCENARIO</a:t>
              </a:r>
              <a:r>
                <a:rPr lang="id-ID" sz="1050" spc="400" dirty="0">
                  <a:solidFill>
                    <a:schemeClr val="tx1"/>
                  </a:solidFill>
                  <a:latin typeface="+mj-lt"/>
                </a:rPr>
                <a:t> UX</a:t>
              </a:r>
              <a:endParaRPr lang="en-US" sz="105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00A632-7592-401C-82AD-B6590CA97812}"/>
              </a:ext>
            </a:extLst>
          </p:cNvPr>
          <p:cNvCxnSpPr>
            <a:cxnSpLocks/>
          </p:cNvCxnSpPr>
          <p:nvPr/>
        </p:nvCxnSpPr>
        <p:spPr>
          <a:xfrm flipH="1">
            <a:off x="2612020" y="942652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17A234A-E29A-4D5E-BB6B-9219B35CC022}"/>
              </a:ext>
            </a:extLst>
          </p:cNvPr>
          <p:cNvCxnSpPr>
            <a:cxnSpLocks/>
          </p:cNvCxnSpPr>
          <p:nvPr/>
        </p:nvCxnSpPr>
        <p:spPr>
          <a:xfrm rot="5400000" flipH="1">
            <a:off x="2205918" y="1386145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EC69EB7-52F6-4DF9-A166-5CC0347192EF}"/>
              </a:ext>
            </a:extLst>
          </p:cNvPr>
          <p:cNvCxnSpPr>
            <a:cxnSpLocks/>
          </p:cNvCxnSpPr>
          <p:nvPr/>
        </p:nvCxnSpPr>
        <p:spPr>
          <a:xfrm flipH="1">
            <a:off x="8356632" y="5884820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C77E572-FAC0-4CEA-977F-B2538BDF9F85}"/>
              </a:ext>
            </a:extLst>
          </p:cNvPr>
          <p:cNvCxnSpPr>
            <a:cxnSpLocks/>
          </p:cNvCxnSpPr>
          <p:nvPr/>
        </p:nvCxnSpPr>
        <p:spPr>
          <a:xfrm rot="5400000" flipH="1">
            <a:off x="8738178" y="5489156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8D8801F-48D0-4BB5-8757-197103522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3381" y="1039547"/>
            <a:ext cx="6365238" cy="477890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447FAB7-13FE-49CB-B7C0-4287869539C3}"/>
              </a:ext>
            </a:extLst>
          </p:cNvPr>
          <p:cNvGrpSpPr/>
          <p:nvPr/>
        </p:nvGrpSpPr>
        <p:grpSpPr>
          <a:xfrm rot="2700000">
            <a:off x="8588457" y="669506"/>
            <a:ext cx="907349" cy="907349"/>
            <a:chOff x="2358572" y="1016001"/>
            <a:chExt cx="856342" cy="856342"/>
          </a:xfrm>
          <a:effectLst/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0E6E0A0-E1A8-4B65-A6F6-8AD34C0F29C9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1AE430F-CAE7-495F-99F6-29A74B1432CB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988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8505BCA-C518-4FC9-90DD-AE9DD43936DA}"/>
              </a:ext>
            </a:extLst>
          </p:cNvPr>
          <p:cNvGrpSpPr/>
          <p:nvPr/>
        </p:nvGrpSpPr>
        <p:grpSpPr>
          <a:xfrm>
            <a:off x="4768545" y="188537"/>
            <a:ext cx="2654906" cy="304885"/>
            <a:chOff x="4334590" y="319593"/>
            <a:chExt cx="3507275" cy="24568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4BA6A63-A82C-4FF8-874C-2DE4D715196B}"/>
                </a:ext>
              </a:extLst>
            </p:cNvPr>
            <p:cNvSpPr txBox="1"/>
            <p:nvPr userDrawn="1"/>
          </p:nvSpPr>
          <p:spPr>
            <a:xfrm>
              <a:off x="4768724" y="360666"/>
              <a:ext cx="2639021" cy="204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latin typeface="+mj-lt"/>
                </a:rPr>
                <a:t>VISUAL</a:t>
              </a:r>
              <a:r>
                <a:rPr lang="id-ID" sz="1050" spc="400" dirty="0">
                  <a:latin typeface="+mj-lt"/>
                </a:rPr>
                <a:t> </a:t>
              </a:r>
              <a:r>
                <a:rPr lang="en-US" sz="1050" spc="400" dirty="0">
                  <a:latin typeface="+mj-lt"/>
                </a:rPr>
                <a:t>DESIGN </a:t>
              </a:r>
              <a:r>
                <a:rPr lang="id-ID" sz="1050" spc="400" dirty="0">
                  <a:latin typeface="+mj-lt"/>
                </a:rPr>
                <a:t>U</a:t>
              </a:r>
              <a:r>
                <a:rPr lang="en-US" sz="1050" spc="400" dirty="0">
                  <a:latin typeface="+mj-lt"/>
                </a:rPr>
                <a:t>I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12CC329-61EC-46CE-967D-AB848A26E134}"/>
                </a:ext>
              </a:extLst>
            </p:cNvPr>
            <p:cNvSpPr txBox="1"/>
            <p:nvPr userDrawn="1"/>
          </p:nvSpPr>
          <p:spPr>
            <a:xfrm>
              <a:off x="4334590" y="319593"/>
              <a:ext cx="700163" cy="218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latin typeface="+mj-lt"/>
                </a:rPr>
                <a:t>-[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61DD6DC-4907-42AB-B102-83E5A60606D5}"/>
                </a:ext>
              </a:extLst>
            </p:cNvPr>
            <p:cNvSpPr txBox="1"/>
            <p:nvPr userDrawn="1"/>
          </p:nvSpPr>
          <p:spPr>
            <a:xfrm>
              <a:off x="7141702" y="319593"/>
              <a:ext cx="700163" cy="218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latin typeface="+mj-lt"/>
                </a:rPr>
                <a:t>]-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12B0B84-6CBB-4D3E-9BBA-431C42858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480" y="900360"/>
            <a:ext cx="6743040" cy="505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4671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8505BCA-C518-4FC9-90DD-AE9DD43936DA}"/>
              </a:ext>
            </a:extLst>
          </p:cNvPr>
          <p:cNvGrpSpPr/>
          <p:nvPr/>
        </p:nvGrpSpPr>
        <p:grpSpPr>
          <a:xfrm>
            <a:off x="5074759" y="223703"/>
            <a:ext cx="2042478" cy="293128"/>
            <a:chOff x="4334590" y="319593"/>
            <a:chExt cx="3507275" cy="30704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4BA6A63-A82C-4FF8-874C-2DE4D715196B}"/>
                </a:ext>
              </a:extLst>
            </p:cNvPr>
            <p:cNvSpPr txBox="1"/>
            <p:nvPr userDrawn="1"/>
          </p:nvSpPr>
          <p:spPr>
            <a:xfrm>
              <a:off x="5022698" y="360666"/>
              <a:ext cx="2131081" cy="265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latin typeface="+mj-lt"/>
                </a:rPr>
                <a:t>COLORS </a:t>
              </a:r>
              <a:r>
                <a:rPr lang="id-ID" sz="1050" spc="400" dirty="0">
                  <a:latin typeface="+mj-lt"/>
                </a:rPr>
                <a:t>U</a:t>
              </a:r>
              <a:r>
                <a:rPr lang="en-US" sz="1050" spc="400" dirty="0">
                  <a:latin typeface="+mj-lt"/>
                </a:rPr>
                <a:t>I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12CC329-61EC-46CE-967D-AB848A26E134}"/>
                </a:ext>
              </a:extLst>
            </p:cNvPr>
            <p:cNvSpPr txBox="1"/>
            <p:nvPr userDrawn="1"/>
          </p:nvSpPr>
          <p:spPr>
            <a:xfrm>
              <a:off x="4334590" y="319593"/>
              <a:ext cx="700163" cy="218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latin typeface="+mj-lt"/>
                </a:rPr>
                <a:t>-[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61DD6DC-4907-42AB-B102-83E5A60606D5}"/>
                </a:ext>
              </a:extLst>
            </p:cNvPr>
            <p:cNvSpPr txBox="1"/>
            <p:nvPr userDrawn="1"/>
          </p:nvSpPr>
          <p:spPr>
            <a:xfrm>
              <a:off x="7141702" y="319593"/>
              <a:ext cx="700163" cy="218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latin typeface="+mj-lt"/>
                </a:rPr>
                <a:t>]-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12B0B84-6CBB-4D3E-9BBA-431C42858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4480" y="1001139"/>
            <a:ext cx="6743040" cy="485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0877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2B0B84-6CBB-4D3E-9BBA-431C42858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8247" y="972446"/>
            <a:ext cx="8735506" cy="4913108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8505BCA-C518-4FC9-90DD-AE9DD43936DA}"/>
              </a:ext>
            </a:extLst>
          </p:cNvPr>
          <p:cNvGrpSpPr/>
          <p:nvPr/>
        </p:nvGrpSpPr>
        <p:grpSpPr>
          <a:xfrm>
            <a:off x="5074759" y="223703"/>
            <a:ext cx="2042478" cy="293128"/>
            <a:chOff x="4334590" y="319593"/>
            <a:chExt cx="3507275" cy="30704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4BA6A63-A82C-4FF8-874C-2DE4D715196B}"/>
                </a:ext>
              </a:extLst>
            </p:cNvPr>
            <p:cNvSpPr txBox="1"/>
            <p:nvPr userDrawn="1"/>
          </p:nvSpPr>
          <p:spPr>
            <a:xfrm>
              <a:off x="4934616" y="360666"/>
              <a:ext cx="2307250" cy="265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latin typeface="+mj-lt"/>
                </a:rPr>
                <a:t>GRAPHIC </a:t>
              </a:r>
              <a:r>
                <a:rPr lang="id-ID" sz="1050" spc="400" dirty="0">
                  <a:latin typeface="+mj-lt"/>
                </a:rPr>
                <a:t>U</a:t>
              </a:r>
              <a:r>
                <a:rPr lang="en-US" sz="1050" spc="400" dirty="0">
                  <a:latin typeface="+mj-lt"/>
                </a:rPr>
                <a:t>I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12CC329-61EC-46CE-967D-AB848A26E134}"/>
                </a:ext>
              </a:extLst>
            </p:cNvPr>
            <p:cNvSpPr txBox="1"/>
            <p:nvPr userDrawn="1"/>
          </p:nvSpPr>
          <p:spPr>
            <a:xfrm>
              <a:off x="4334590" y="319593"/>
              <a:ext cx="700163" cy="218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latin typeface="+mj-lt"/>
                </a:rPr>
                <a:t>-[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61DD6DC-4907-42AB-B102-83E5A60606D5}"/>
                </a:ext>
              </a:extLst>
            </p:cNvPr>
            <p:cNvSpPr txBox="1"/>
            <p:nvPr userDrawn="1"/>
          </p:nvSpPr>
          <p:spPr>
            <a:xfrm>
              <a:off x="7141702" y="319593"/>
              <a:ext cx="700163" cy="218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latin typeface="+mj-lt"/>
                </a:rPr>
                <a:t>]-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89947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2B0B84-6CBB-4D3E-9BBA-431C42858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639" y="871979"/>
            <a:ext cx="6818722" cy="5114042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8505BCA-C518-4FC9-90DD-AE9DD43936DA}"/>
              </a:ext>
            </a:extLst>
          </p:cNvPr>
          <p:cNvGrpSpPr/>
          <p:nvPr/>
        </p:nvGrpSpPr>
        <p:grpSpPr>
          <a:xfrm>
            <a:off x="5074759" y="223703"/>
            <a:ext cx="2042478" cy="293128"/>
            <a:chOff x="4334590" y="319593"/>
            <a:chExt cx="3507275" cy="30704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4BA6A63-A82C-4FF8-874C-2DE4D715196B}"/>
                </a:ext>
              </a:extLst>
            </p:cNvPr>
            <p:cNvSpPr txBox="1"/>
            <p:nvPr userDrawn="1"/>
          </p:nvSpPr>
          <p:spPr>
            <a:xfrm>
              <a:off x="5024077" y="360666"/>
              <a:ext cx="2128330" cy="265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latin typeface="+mj-lt"/>
                </a:rPr>
                <a:t>LAYOUT </a:t>
              </a:r>
              <a:r>
                <a:rPr lang="id-ID" sz="1050" spc="400" dirty="0">
                  <a:latin typeface="+mj-lt"/>
                </a:rPr>
                <a:t>U</a:t>
              </a:r>
              <a:r>
                <a:rPr lang="en-US" sz="1050" spc="400" dirty="0">
                  <a:latin typeface="+mj-lt"/>
                </a:rPr>
                <a:t>I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12CC329-61EC-46CE-967D-AB848A26E134}"/>
                </a:ext>
              </a:extLst>
            </p:cNvPr>
            <p:cNvSpPr txBox="1"/>
            <p:nvPr userDrawn="1"/>
          </p:nvSpPr>
          <p:spPr>
            <a:xfrm>
              <a:off x="4334590" y="319593"/>
              <a:ext cx="700163" cy="218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latin typeface="+mj-lt"/>
                </a:rPr>
                <a:t>-[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61DD6DC-4907-42AB-B102-83E5A60606D5}"/>
                </a:ext>
              </a:extLst>
            </p:cNvPr>
            <p:cNvSpPr txBox="1"/>
            <p:nvPr userDrawn="1"/>
          </p:nvSpPr>
          <p:spPr>
            <a:xfrm>
              <a:off x="7141702" y="319593"/>
              <a:ext cx="700163" cy="218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latin typeface="+mj-lt"/>
                </a:rPr>
                <a:t>]-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09550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2B0B84-6CBB-4D3E-9BBA-431C42858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7868" y="901821"/>
            <a:ext cx="7736264" cy="5054358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8505BCA-C518-4FC9-90DD-AE9DD43936DA}"/>
              </a:ext>
            </a:extLst>
          </p:cNvPr>
          <p:cNvGrpSpPr/>
          <p:nvPr/>
        </p:nvGrpSpPr>
        <p:grpSpPr>
          <a:xfrm>
            <a:off x="4895406" y="197963"/>
            <a:ext cx="2401184" cy="300014"/>
            <a:chOff x="4334590" y="319593"/>
            <a:chExt cx="3507275" cy="26730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4BA6A63-A82C-4FF8-874C-2DE4D715196B}"/>
                </a:ext>
              </a:extLst>
            </p:cNvPr>
            <p:cNvSpPr txBox="1"/>
            <p:nvPr userDrawn="1"/>
          </p:nvSpPr>
          <p:spPr>
            <a:xfrm>
              <a:off x="4995739" y="360666"/>
              <a:ext cx="2185009" cy="226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latin typeface="+mj-lt"/>
                </a:rPr>
                <a:t>TPOGRAPY </a:t>
              </a:r>
              <a:r>
                <a:rPr lang="id-ID" sz="1050" spc="400" dirty="0">
                  <a:latin typeface="+mj-lt"/>
                </a:rPr>
                <a:t>U</a:t>
              </a:r>
              <a:r>
                <a:rPr lang="en-US" sz="1050" spc="400" dirty="0">
                  <a:latin typeface="+mj-lt"/>
                </a:rPr>
                <a:t>I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12CC329-61EC-46CE-967D-AB848A26E134}"/>
                </a:ext>
              </a:extLst>
            </p:cNvPr>
            <p:cNvSpPr txBox="1"/>
            <p:nvPr userDrawn="1"/>
          </p:nvSpPr>
          <p:spPr>
            <a:xfrm>
              <a:off x="4334590" y="319593"/>
              <a:ext cx="700163" cy="218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latin typeface="+mj-lt"/>
                </a:rPr>
                <a:t>-[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61DD6DC-4907-42AB-B102-83E5A60606D5}"/>
                </a:ext>
              </a:extLst>
            </p:cNvPr>
            <p:cNvSpPr txBox="1"/>
            <p:nvPr userDrawn="1"/>
          </p:nvSpPr>
          <p:spPr>
            <a:xfrm>
              <a:off x="7141702" y="319593"/>
              <a:ext cx="700163" cy="218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latin typeface="+mj-lt"/>
                </a:rPr>
                <a:t>]-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327412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 rot="2700000">
            <a:off x="4962614" y="2056656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840768" y="6245523"/>
            <a:ext cx="2684956" cy="369333"/>
            <a:chOff x="4768792" y="6219521"/>
            <a:chExt cx="2684956" cy="369333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5418565" y="6219521"/>
              <a:ext cx="1339322" cy="369333"/>
              <a:chOff x="5567150" y="6153190"/>
              <a:chExt cx="1339322" cy="369333"/>
            </a:xfrm>
          </p:grpSpPr>
          <p:sp>
            <p:nvSpPr>
              <p:cNvPr id="12" name="TextBox 11"/>
              <p:cNvSpPr txBox="1"/>
              <p:nvPr userDrawn="1"/>
            </p:nvSpPr>
            <p:spPr>
              <a:xfrm>
                <a:off x="5567150" y="6153191"/>
                <a:ext cx="285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  <a:latin typeface="Socialico" pitchFamily="2" charset="0"/>
                  </a:rPr>
                  <a:t>F</a:t>
                </a:r>
              </a:p>
            </p:txBody>
          </p:sp>
          <p:sp>
            <p:nvSpPr>
              <p:cNvPr id="13" name="TextBox 12"/>
              <p:cNvSpPr txBox="1"/>
              <p:nvPr userDrawn="1"/>
            </p:nvSpPr>
            <p:spPr>
              <a:xfrm>
                <a:off x="6063317" y="6153191"/>
                <a:ext cx="328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  <a:latin typeface="Socialico" pitchFamily="2" charset="0"/>
                  </a:rPr>
                  <a:t>I</a:t>
                </a:r>
              </a:p>
            </p:txBody>
          </p:sp>
          <p:sp>
            <p:nvSpPr>
              <p:cNvPr id="14" name="TextBox 13"/>
              <p:cNvSpPr txBox="1"/>
              <p:nvPr userDrawn="1"/>
            </p:nvSpPr>
            <p:spPr>
              <a:xfrm>
                <a:off x="6539352" y="6153190"/>
                <a:ext cx="367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L</a:t>
                </a:r>
              </a:p>
            </p:txBody>
          </p:sp>
        </p:grpSp>
        <p:sp>
          <p:nvSpPr>
            <p:cNvPr id="10" name="TextBox 9"/>
            <p:cNvSpPr txBox="1"/>
            <p:nvPr userDrawn="1"/>
          </p:nvSpPr>
          <p:spPr>
            <a:xfrm>
              <a:off x="4768792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bg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7028631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41052" y="6353246"/>
            <a:ext cx="1426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bg1"/>
                </a:solidFill>
                <a:latin typeface="+mj-lt"/>
              </a:rPr>
              <a:t>BY</a:t>
            </a:r>
            <a:r>
              <a:rPr lang="en-US" sz="1100" spc="400" baseline="0" dirty="0">
                <a:solidFill>
                  <a:schemeClr val="bg1"/>
                </a:solidFill>
                <a:latin typeface="+mj-lt"/>
              </a:rPr>
              <a:t> MIKOKIT</a:t>
            </a:r>
            <a:endParaRPr lang="en-US" sz="1100" spc="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009006" y="2874258"/>
            <a:ext cx="36038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spc="400" dirty="0">
                <a:latin typeface="+mj-lt"/>
              </a:rPr>
              <a:t>UX != UI</a:t>
            </a:r>
            <a:endParaRPr lang="en-US" sz="6600" b="1" spc="400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 rot="2700000">
            <a:off x="6169502" y="313152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947550" y="1544024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6757218" y="2056631"/>
            <a:ext cx="914400" cy="9144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C40C87F-2300-4248-8DDD-151B07E4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42" y="882531"/>
            <a:ext cx="5018146" cy="458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0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C3E175E-88DF-427F-8FAD-DA72D01195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3" name="Rectangle 12"/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79597" y="1519091"/>
            <a:ext cx="8432799" cy="37623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810373" y="4798919"/>
            <a:ext cx="2571244" cy="955006"/>
            <a:chOff x="4810373" y="4856265"/>
            <a:chExt cx="2571244" cy="582598"/>
          </a:xfrm>
        </p:grpSpPr>
        <p:sp>
          <p:nvSpPr>
            <p:cNvPr id="16" name="Rectangle 15"/>
            <p:cNvSpPr/>
            <p:nvPr/>
          </p:nvSpPr>
          <p:spPr>
            <a:xfrm>
              <a:off x="4810373" y="4856265"/>
              <a:ext cx="2571244" cy="582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>
            <a:xfrm>
              <a:off x="5019175" y="4952496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da-DK" sz="1400" b="0" spc="400" dirty="0">
                  <a:solidFill>
                    <a:schemeClr val="bg1"/>
                  </a:solidFill>
                  <a:latin typeface="+mn-lt"/>
                </a:rPr>
                <a:t>Ken Norton,</a:t>
              </a:r>
            </a:p>
            <a:p>
              <a:r>
                <a:rPr lang="da-DK" sz="1400" b="0" spc="400" dirty="0">
                  <a:solidFill>
                    <a:schemeClr val="bg1"/>
                  </a:solidFill>
                  <a:latin typeface="+mn-lt"/>
                </a:rPr>
                <a:t>Partner at Google Venture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rot="2700000">
            <a:off x="5775955" y="1199051"/>
            <a:ext cx="640080" cy="640080"/>
            <a:chOff x="2358572" y="1016001"/>
            <a:chExt cx="856342" cy="856342"/>
          </a:xfrm>
          <a:effectLst/>
        </p:grpSpPr>
        <p:cxnSp>
          <p:nvCxnSpPr>
            <p:cNvPr id="19" name="Straight Connector 18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296251" y="2479655"/>
            <a:ext cx="7630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400" dirty="0">
                <a:latin typeface="Titillium" panose="00000500000000000000" pitchFamily="50" charset="0"/>
              </a:rPr>
              <a:t>“ UX is focused on the user’s journey to solve a problem, </a:t>
            </a:r>
          </a:p>
          <a:p>
            <a:pPr algn="ctr"/>
            <a:r>
              <a:rPr lang="en-US" sz="2400" spc="400" dirty="0">
                <a:latin typeface="Titillium" panose="00000500000000000000" pitchFamily="50" charset="0"/>
              </a:rPr>
              <a:t>UI is focused on how a product’s</a:t>
            </a:r>
          </a:p>
          <a:p>
            <a:pPr algn="ctr"/>
            <a:r>
              <a:rPr lang="en-US" sz="2400" spc="400" dirty="0">
                <a:latin typeface="Titillium" panose="00000500000000000000" pitchFamily="50" charset="0"/>
              </a:rPr>
              <a:t>surfaces look and function”</a:t>
            </a:r>
          </a:p>
        </p:txBody>
      </p:sp>
    </p:spTree>
    <p:extLst>
      <p:ext uri="{BB962C8B-B14F-4D97-AF65-F5344CB8AC3E}">
        <p14:creationId xmlns:p14="http://schemas.microsoft.com/office/powerpoint/2010/main" val="20207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rot="2700000">
            <a:off x="4962614" y="2056656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6169502" y="313152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947550" y="1544024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6757218" y="2056631"/>
            <a:ext cx="914400" cy="9144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FFEFA5-A311-457B-99C1-EBFA72BC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498845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840768" y="6245523"/>
            <a:ext cx="2684956" cy="369333"/>
            <a:chOff x="4768792" y="6219521"/>
            <a:chExt cx="2684956" cy="369333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5418565" y="6219521"/>
              <a:ext cx="1339322" cy="369333"/>
              <a:chOff x="5567150" y="6153190"/>
              <a:chExt cx="1339322" cy="369333"/>
            </a:xfrm>
          </p:grpSpPr>
          <p:sp>
            <p:nvSpPr>
              <p:cNvPr id="12" name="TextBox 11"/>
              <p:cNvSpPr txBox="1"/>
              <p:nvPr userDrawn="1"/>
            </p:nvSpPr>
            <p:spPr>
              <a:xfrm>
                <a:off x="5567150" y="6153191"/>
                <a:ext cx="285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  <a:latin typeface="Socialico" pitchFamily="2" charset="0"/>
                  </a:rPr>
                  <a:t>F</a:t>
                </a:r>
              </a:p>
            </p:txBody>
          </p:sp>
          <p:sp>
            <p:nvSpPr>
              <p:cNvPr id="13" name="TextBox 12"/>
              <p:cNvSpPr txBox="1"/>
              <p:nvPr userDrawn="1"/>
            </p:nvSpPr>
            <p:spPr>
              <a:xfrm>
                <a:off x="6063317" y="6153191"/>
                <a:ext cx="328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  <a:latin typeface="Socialico" pitchFamily="2" charset="0"/>
                  </a:rPr>
                  <a:t>I</a:t>
                </a:r>
              </a:p>
            </p:txBody>
          </p:sp>
          <p:sp>
            <p:nvSpPr>
              <p:cNvPr id="14" name="TextBox 13"/>
              <p:cNvSpPr txBox="1"/>
              <p:nvPr userDrawn="1"/>
            </p:nvSpPr>
            <p:spPr>
              <a:xfrm>
                <a:off x="6539352" y="6153190"/>
                <a:ext cx="367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L</a:t>
                </a:r>
              </a:p>
            </p:txBody>
          </p:sp>
        </p:grpSp>
        <p:sp>
          <p:nvSpPr>
            <p:cNvPr id="10" name="TextBox 9"/>
            <p:cNvSpPr txBox="1"/>
            <p:nvPr userDrawn="1"/>
          </p:nvSpPr>
          <p:spPr>
            <a:xfrm>
              <a:off x="4768792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bg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7028631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sp>
        <p:nvSpPr>
          <p:cNvPr id="17" name="TextBox 16"/>
          <p:cNvSpPr txBox="1"/>
          <p:nvPr userDrawn="1"/>
        </p:nvSpPr>
        <p:spPr>
          <a:xfrm>
            <a:off x="8009006" y="1398158"/>
            <a:ext cx="32590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spc="400" dirty="0">
                <a:latin typeface="+mj-lt"/>
              </a:rPr>
              <a:t>PAST</a:t>
            </a:r>
            <a:endParaRPr lang="en-US" sz="6600" b="1" spc="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8009006" y="3360124"/>
            <a:ext cx="3232284" cy="116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COMMAND LINE INTERFACE</a:t>
            </a:r>
          </a:p>
        </p:txBody>
      </p:sp>
    </p:spTree>
    <p:extLst>
      <p:ext uri="{BB962C8B-B14F-4D97-AF65-F5344CB8AC3E}">
        <p14:creationId xmlns:p14="http://schemas.microsoft.com/office/powerpoint/2010/main" val="275185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037208" y="2967335"/>
            <a:ext cx="5044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tillium" panose="00000500000000000000" pitchFamily="50" charset="0"/>
              </a:rPr>
              <a:t>Purpose of </a:t>
            </a:r>
            <a:r>
              <a:rPr lang="en-US" sz="5400" b="1" dirty="0">
                <a:solidFill>
                  <a:schemeClr val="accent2"/>
                </a:solidFill>
                <a:latin typeface="Titillium" panose="00000500000000000000" pitchFamily="50" charset="0"/>
              </a:rPr>
              <a:t>UI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36774" y="1846135"/>
            <a:ext cx="3756066" cy="1540355"/>
            <a:chOff x="7223860" y="1309772"/>
            <a:chExt cx="3756066" cy="1540355"/>
          </a:xfrm>
        </p:grpSpPr>
        <p:grpSp>
          <p:nvGrpSpPr>
            <p:cNvPr id="15" name="Group 14"/>
            <p:cNvGrpSpPr/>
            <p:nvPr/>
          </p:nvGrpSpPr>
          <p:grpSpPr>
            <a:xfrm>
              <a:off x="7223860" y="1309772"/>
              <a:ext cx="1723235" cy="1540355"/>
              <a:chOff x="6651430" y="1309772"/>
              <a:chExt cx="1723235" cy="1540355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rot="2700000" flipH="1">
                <a:off x="8191785" y="2667247"/>
                <a:ext cx="0" cy="365760"/>
              </a:xfrm>
              <a:prstGeom prst="line">
                <a:avLst/>
              </a:prstGeom>
              <a:ln w="952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8328983" y="1481651"/>
              <a:ext cx="265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User </a:t>
              </a:r>
              <a:r>
                <a:rPr lang="en-US" sz="2400" b="1" dirty="0" err="1">
                  <a:latin typeface="Titillium" panose="00000500000000000000" pitchFamily="50" charset="0"/>
                </a:rPr>
                <a:t>Acuisition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136774" y="3017520"/>
            <a:ext cx="3756066" cy="822960"/>
            <a:chOff x="7223860" y="1309772"/>
            <a:chExt cx="3756066" cy="822960"/>
          </a:xfrm>
        </p:grpSpPr>
        <p:sp>
          <p:nvSpPr>
            <p:cNvPr id="20" name="Oval 19"/>
            <p:cNvSpPr/>
            <p:nvPr/>
          </p:nvSpPr>
          <p:spPr>
            <a:xfrm>
              <a:off x="7223860" y="1309772"/>
              <a:ext cx="822960" cy="8229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3CBEB4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28983" y="1481651"/>
              <a:ext cx="265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Branding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136774" y="4209540"/>
            <a:ext cx="3756066" cy="822960"/>
            <a:chOff x="7223860" y="1309772"/>
            <a:chExt cx="3756066" cy="822960"/>
          </a:xfrm>
        </p:grpSpPr>
        <p:sp>
          <p:nvSpPr>
            <p:cNvPr id="27" name="Oval 26"/>
            <p:cNvSpPr/>
            <p:nvPr/>
          </p:nvSpPr>
          <p:spPr>
            <a:xfrm>
              <a:off x="7223860" y="1309772"/>
              <a:ext cx="822960" cy="8229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328983" y="1481651"/>
              <a:ext cx="265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Instill Trust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6E84A7-ECBE-4B11-A4CD-8F46E190A09F}"/>
              </a:ext>
            </a:extLst>
          </p:cNvPr>
          <p:cNvGrpSpPr/>
          <p:nvPr/>
        </p:nvGrpSpPr>
        <p:grpSpPr>
          <a:xfrm>
            <a:off x="7393537" y="2226996"/>
            <a:ext cx="404554" cy="156735"/>
            <a:chOff x="7326578" y="2226996"/>
            <a:chExt cx="404554" cy="15673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95DBA41-7721-49B5-B3A1-CAE2EB487122}"/>
                </a:ext>
              </a:extLst>
            </p:cNvPr>
            <p:cNvCxnSpPr/>
            <p:nvPr/>
          </p:nvCxnSpPr>
          <p:spPr>
            <a:xfrm rot="2700000" flipH="1">
              <a:off x="7548252" y="2074544"/>
              <a:ext cx="0" cy="365760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7F2078C-0EA0-42D6-8F3F-D0BCA2627B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6578" y="2226996"/>
              <a:ext cx="156735" cy="156735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F89D832-6B85-4F36-82EE-37165F9BE89A}"/>
              </a:ext>
            </a:extLst>
          </p:cNvPr>
          <p:cNvGrpSpPr/>
          <p:nvPr/>
        </p:nvGrpSpPr>
        <p:grpSpPr>
          <a:xfrm>
            <a:off x="7393537" y="3403599"/>
            <a:ext cx="404554" cy="156735"/>
            <a:chOff x="7326578" y="2226996"/>
            <a:chExt cx="404554" cy="156735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F9BF283-2010-4471-8DD9-ABA8223F0ACE}"/>
                </a:ext>
              </a:extLst>
            </p:cNvPr>
            <p:cNvCxnSpPr/>
            <p:nvPr/>
          </p:nvCxnSpPr>
          <p:spPr>
            <a:xfrm rot="2700000" flipH="1">
              <a:off x="7548252" y="2074544"/>
              <a:ext cx="0" cy="365760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7A549A0-4EB1-4574-A6A3-130A6349AC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6578" y="2226996"/>
              <a:ext cx="156735" cy="156735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59BAD1B-186B-49A0-8287-644E5F4B2614}"/>
              </a:ext>
            </a:extLst>
          </p:cNvPr>
          <p:cNvGrpSpPr/>
          <p:nvPr/>
        </p:nvGrpSpPr>
        <p:grpSpPr>
          <a:xfrm>
            <a:off x="7393537" y="4572821"/>
            <a:ext cx="404554" cy="156735"/>
            <a:chOff x="7326578" y="2226996"/>
            <a:chExt cx="404554" cy="15673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B9A3793-6939-4373-BDEF-3B76DE2E30BC}"/>
                </a:ext>
              </a:extLst>
            </p:cNvPr>
            <p:cNvCxnSpPr/>
            <p:nvPr/>
          </p:nvCxnSpPr>
          <p:spPr>
            <a:xfrm rot="2700000" flipH="1">
              <a:off x="7548252" y="2074544"/>
              <a:ext cx="0" cy="365760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69894DE-5AEC-4354-8811-F66E40D0C7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6578" y="2226996"/>
              <a:ext cx="156735" cy="156735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431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037208" y="2967335"/>
            <a:ext cx="5044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tillium" panose="00000500000000000000" pitchFamily="50" charset="0"/>
              </a:rPr>
              <a:t>Purpose of </a:t>
            </a:r>
            <a:r>
              <a:rPr lang="en-US" sz="5400" b="1" dirty="0">
                <a:solidFill>
                  <a:schemeClr val="accent2"/>
                </a:solidFill>
                <a:latin typeface="Titillium" panose="00000500000000000000" pitchFamily="50" charset="0"/>
              </a:rPr>
              <a:t>UX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36774" y="1846135"/>
            <a:ext cx="3756066" cy="1540355"/>
            <a:chOff x="7223860" y="1309772"/>
            <a:chExt cx="3756066" cy="1540355"/>
          </a:xfrm>
        </p:grpSpPr>
        <p:grpSp>
          <p:nvGrpSpPr>
            <p:cNvPr id="15" name="Group 14"/>
            <p:cNvGrpSpPr/>
            <p:nvPr/>
          </p:nvGrpSpPr>
          <p:grpSpPr>
            <a:xfrm>
              <a:off x="7223860" y="1309772"/>
              <a:ext cx="1723235" cy="1540355"/>
              <a:chOff x="6651430" y="1309772"/>
              <a:chExt cx="1723235" cy="1540355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rot="2700000" flipH="1">
                <a:off x="8191785" y="2667247"/>
                <a:ext cx="0" cy="365760"/>
              </a:xfrm>
              <a:prstGeom prst="line">
                <a:avLst/>
              </a:prstGeom>
              <a:ln w="952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8328983" y="1481651"/>
              <a:ext cx="265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User </a:t>
              </a:r>
              <a:r>
                <a:rPr lang="en-US" sz="2400" b="1" dirty="0" err="1">
                  <a:latin typeface="Titillium" panose="00000500000000000000" pitchFamily="50" charset="0"/>
                </a:rPr>
                <a:t>Acuisition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136774" y="3017520"/>
            <a:ext cx="3756066" cy="822960"/>
            <a:chOff x="7223860" y="1309772"/>
            <a:chExt cx="3756066" cy="822960"/>
          </a:xfrm>
        </p:grpSpPr>
        <p:sp>
          <p:nvSpPr>
            <p:cNvPr id="20" name="Oval 19"/>
            <p:cNvSpPr/>
            <p:nvPr/>
          </p:nvSpPr>
          <p:spPr>
            <a:xfrm>
              <a:off x="7223860" y="1309772"/>
              <a:ext cx="822960" cy="8229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3CBEB4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28983" y="1481651"/>
              <a:ext cx="265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User Activation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136774" y="4209540"/>
            <a:ext cx="3756066" cy="822960"/>
            <a:chOff x="7223860" y="1309772"/>
            <a:chExt cx="3756066" cy="822960"/>
          </a:xfrm>
        </p:grpSpPr>
        <p:sp>
          <p:nvSpPr>
            <p:cNvPr id="27" name="Oval 26"/>
            <p:cNvSpPr/>
            <p:nvPr/>
          </p:nvSpPr>
          <p:spPr>
            <a:xfrm>
              <a:off x="7223860" y="1309772"/>
              <a:ext cx="822960" cy="8229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328983" y="1481651"/>
              <a:ext cx="265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User Retention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6E84A7-ECBE-4B11-A4CD-8F46E190A09F}"/>
              </a:ext>
            </a:extLst>
          </p:cNvPr>
          <p:cNvGrpSpPr/>
          <p:nvPr/>
        </p:nvGrpSpPr>
        <p:grpSpPr>
          <a:xfrm>
            <a:off x="7393537" y="2226996"/>
            <a:ext cx="404554" cy="156735"/>
            <a:chOff x="7326578" y="2226996"/>
            <a:chExt cx="404554" cy="15673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95DBA41-7721-49B5-B3A1-CAE2EB487122}"/>
                </a:ext>
              </a:extLst>
            </p:cNvPr>
            <p:cNvCxnSpPr/>
            <p:nvPr/>
          </p:nvCxnSpPr>
          <p:spPr>
            <a:xfrm rot="2700000" flipH="1">
              <a:off x="7548252" y="2074544"/>
              <a:ext cx="0" cy="365760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7F2078C-0EA0-42D6-8F3F-D0BCA2627B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6578" y="2226996"/>
              <a:ext cx="156735" cy="156735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F89D832-6B85-4F36-82EE-37165F9BE89A}"/>
              </a:ext>
            </a:extLst>
          </p:cNvPr>
          <p:cNvGrpSpPr/>
          <p:nvPr/>
        </p:nvGrpSpPr>
        <p:grpSpPr>
          <a:xfrm>
            <a:off x="7393537" y="3403599"/>
            <a:ext cx="404554" cy="156735"/>
            <a:chOff x="7326578" y="2226996"/>
            <a:chExt cx="404554" cy="156735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F9BF283-2010-4471-8DD9-ABA8223F0ACE}"/>
                </a:ext>
              </a:extLst>
            </p:cNvPr>
            <p:cNvCxnSpPr/>
            <p:nvPr/>
          </p:nvCxnSpPr>
          <p:spPr>
            <a:xfrm rot="2700000" flipH="1">
              <a:off x="7548252" y="2074544"/>
              <a:ext cx="0" cy="365760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7A549A0-4EB1-4574-A6A3-130A6349AC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6578" y="2226996"/>
              <a:ext cx="156735" cy="156735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59BAD1B-186B-49A0-8287-644E5F4B2614}"/>
              </a:ext>
            </a:extLst>
          </p:cNvPr>
          <p:cNvGrpSpPr/>
          <p:nvPr/>
        </p:nvGrpSpPr>
        <p:grpSpPr>
          <a:xfrm>
            <a:off x="7393537" y="4572821"/>
            <a:ext cx="404554" cy="156735"/>
            <a:chOff x="7326578" y="2226996"/>
            <a:chExt cx="404554" cy="15673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B9A3793-6939-4373-BDEF-3B76DE2E30BC}"/>
                </a:ext>
              </a:extLst>
            </p:cNvPr>
            <p:cNvCxnSpPr/>
            <p:nvPr/>
          </p:nvCxnSpPr>
          <p:spPr>
            <a:xfrm rot="2700000" flipH="1">
              <a:off x="7548252" y="2074544"/>
              <a:ext cx="0" cy="365760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69894DE-5AEC-4354-8811-F66E40D0C7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6578" y="2226996"/>
              <a:ext cx="156735" cy="156735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30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6141883" y="190569"/>
            <a:ext cx="5424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tillium" panose="00000500000000000000" pitchFamily="50" charset="0"/>
              </a:rPr>
              <a:t>Essential of </a:t>
            </a:r>
            <a:r>
              <a:rPr lang="en-US" sz="5400" b="1" dirty="0">
                <a:solidFill>
                  <a:schemeClr val="accent2"/>
                </a:solidFill>
                <a:latin typeface="Titillium" panose="00000500000000000000" pitchFamily="50" charset="0"/>
              </a:rPr>
              <a:t>UI/UX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25907" y="1656719"/>
            <a:ext cx="7061826" cy="1540355"/>
            <a:chOff x="7223860" y="1309772"/>
            <a:chExt cx="7061826" cy="1540355"/>
          </a:xfrm>
        </p:grpSpPr>
        <p:grpSp>
          <p:nvGrpSpPr>
            <p:cNvPr id="15" name="Group 14"/>
            <p:cNvGrpSpPr/>
            <p:nvPr/>
          </p:nvGrpSpPr>
          <p:grpSpPr>
            <a:xfrm>
              <a:off x="7223860" y="1309772"/>
              <a:ext cx="1723235" cy="1540355"/>
              <a:chOff x="6651430" y="1309772"/>
              <a:chExt cx="1723235" cy="1540355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rot="2700000" flipH="1">
                <a:off x="8191785" y="2667247"/>
                <a:ext cx="0" cy="365760"/>
              </a:xfrm>
              <a:prstGeom prst="line">
                <a:avLst/>
              </a:prstGeom>
              <a:ln w="952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8328983" y="1481651"/>
              <a:ext cx="5956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latin typeface="Titillium" panose="00000500000000000000" pitchFamily="50" charset="0"/>
                </a:rPr>
                <a:t>Memudahkan</a:t>
              </a:r>
              <a:r>
                <a:rPr lang="en-US" sz="2400" b="1" dirty="0">
                  <a:latin typeface="Titillium" panose="00000500000000000000" pitchFamily="50" charset="0"/>
                </a:rPr>
                <a:t> </a:t>
              </a:r>
              <a:r>
                <a:rPr lang="en-US" sz="2400" b="1" dirty="0" err="1">
                  <a:latin typeface="Titillium" panose="00000500000000000000" pitchFamily="50" charset="0"/>
                </a:rPr>
                <a:t>Pengembangan</a:t>
              </a:r>
              <a:r>
                <a:rPr lang="en-US" sz="2400" b="1" dirty="0">
                  <a:latin typeface="Titillium" panose="00000500000000000000" pitchFamily="50" charset="0"/>
                </a:rPr>
                <a:t> </a:t>
              </a:r>
              <a:r>
                <a:rPr lang="en-US" sz="2400" b="1" dirty="0" err="1">
                  <a:latin typeface="Titillium" panose="00000500000000000000" pitchFamily="50" charset="0"/>
                </a:rPr>
                <a:t>Produk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5907" y="2828104"/>
            <a:ext cx="11185093" cy="822960"/>
            <a:chOff x="7223860" y="1309772"/>
            <a:chExt cx="11185093" cy="822960"/>
          </a:xfrm>
        </p:grpSpPr>
        <p:sp>
          <p:nvSpPr>
            <p:cNvPr id="20" name="Oval 19"/>
            <p:cNvSpPr/>
            <p:nvPr/>
          </p:nvSpPr>
          <p:spPr>
            <a:xfrm>
              <a:off x="7223860" y="1309772"/>
              <a:ext cx="822960" cy="8229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3CBEB4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28983" y="1481651"/>
              <a:ext cx="10079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latin typeface="Titillium" panose="00000500000000000000" pitchFamily="50" charset="0"/>
                </a:rPr>
                <a:t>Meminimalisir</a:t>
              </a:r>
              <a:r>
                <a:rPr lang="en-US" sz="2400" b="1" dirty="0">
                  <a:latin typeface="Titillium" panose="00000500000000000000" pitchFamily="50" charset="0"/>
                </a:rPr>
                <a:t> Waktu Proses </a:t>
              </a:r>
              <a:r>
                <a:rPr lang="en-US" sz="2400" b="1" dirty="0" err="1">
                  <a:latin typeface="Titillium" panose="00000500000000000000" pitchFamily="50" charset="0"/>
                </a:rPr>
                <a:t>Pembuatan</a:t>
              </a:r>
              <a:r>
                <a:rPr lang="en-US" sz="2400" b="1" dirty="0">
                  <a:latin typeface="Titillium" panose="00000500000000000000" pitchFamily="50" charset="0"/>
                </a:rPr>
                <a:t> </a:t>
              </a:r>
              <a:r>
                <a:rPr lang="en-US" sz="2400" b="1" dirty="0" err="1">
                  <a:latin typeface="Titillium" panose="00000500000000000000" pitchFamily="50" charset="0"/>
                </a:rPr>
                <a:t>Produk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5907" y="4020124"/>
            <a:ext cx="9415560" cy="822960"/>
            <a:chOff x="7223860" y="1309772"/>
            <a:chExt cx="9415560" cy="822960"/>
          </a:xfrm>
        </p:grpSpPr>
        <p:sp>
          <p:nvSpPr>
            <p:cNvPr id="27" name="Oval 26"/>
            <p:cNvSpPr/>
            <p:nvPr/>
          </p:nvSpPr>
          <p:spPr>
            <a:xfrm>
              <a:off x="7223860" y="1309772"/>
              <a:ext cx="822960" cy="8229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328983" y="1481651"/>
              <a:ext cx="8310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latin typeface="Titillium" panose="00000500000000000000" pitchFamily="50" charset="0"/>
                </a:rPr>
                <a:t>Mengetahui</a:t>
              </a:r>
              <a:r>
                <a:rPr lang="en-US" sz="2400" b="1" dirty="0">
                  <a:latin typeface="Titillium" panose="00000500000000000000" pitchFamily="50" charset="0"/>
                </a:rPr>
                <a:t> </a:t>
              </a:r>
              <a:r>
                <a:rPr lang="en-US" sz="2400" b="1" dirty="0" err="1">
                  <a:latin typeface="Titillium" panose="00000500000000000000" pitchFamily="50" charset="0"/>
                </a:rPr>
                <a:t>Apa</a:t>
              </a:r>
              <a:r>
                <a:rPr lang="en-US" sz="2400" b="1" dirty="0">
                  <a:latin typeface="Titillium" panose="00000500000000000000" pitchFamily="50" charset="0"/>
                </a:rPr>
                <a:t> yang </a:t>
              </a:r>
              <a:r>
                <a:rPr lang="en-US" sz="2400" b="1" dirty="0" err="1">
                  <a:latin typeface="Titillium" panose="00000500000000000000" pitchFamily="50" charset="0"/>
                </a:rPr>
                <a:t>Dibutuhkan</a:t>
              </a:r>
              <a:r>
                <a:rPr lang="en-US" sz="2400" b="1" dirty="0">
                  <a:latin typeface="Titillium" panose="00000500000000000000" pitchFamily="50" charset="0"/>
                </a:rPr>
                <a:t> </a:t>
              </a:r>
              <a:r>
                <a:rPr lang="en-US" sz="2400" b="1" dirty="0" err="1">
                  <a:latin typeface="Titillium" panose="00000500000000000000" pitchFamily="50" charset="0"/>
                </a:rPr>
                <a:t>Pengguna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6E84A7-ECBE-4B11-A4CD-8F46E190A09F}"/>
              </a:ext>
            </a:extLst>
          </p:cNvPr>
          <p:cNvGrpSpPr/>
          <p:nvPr/>
        </p:nvGrpSpPr>
        <p:grpSpPr>
          <a:xfrm>
            <a:off x="882670" y="2037580"/>
            <a:ext cx="404554" cy="156735"/>
            <a:chOff x="7326578" y="2226996"/>
            <a:chExt cx="404554" cy="15673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95DBA41-7721-49B5-B3A1-CAE2EB487122}"/>
                </a:ext>
              </a:extLst>
            </p:cNvPr>
            <p:cNvCxnSpPr/>
            <p:nvPr/>
          </p:nvCxnSpPr>
          <p:spPr>
            <a:xfrm rot="2700000" flipH="1">
              <a:off x="7548252" y="2074544"/>
              <a:ext cx="0" cy="365760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7F2078C-0EA0-42D6-8F3F-D0BCA2627B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6578" y="2226996"/>
              <a:ext cx="156735" cy="156735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F89D832-6B85-4F36-82EE-37165F9BE89A}"/>
              </a:ext>
            </a:extLst>
          </p:cNvPr>
          <p:cNvGrpSpPr/>
          <p:nvPr/>
        </p:nvGrpSpPr>
        <p:grpSpPr>
          <a:xfrm>
            <a:off x="882670" y="3214183"/>
            <a:ext cx="404554" cy="156735"/>
            <a:chOff x="7326578" y="2226996"/>
            <a:chExt cx="404554" cy="156735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F9BF283-2010-4471-8DD9-ABA8223F0ACE}"/>
                </a:ext>
              </a:extLst>
            </p:cNvPr>
            <p:cNvCxnSpPr/>
            <p:nvPr/>
          </p:nvCxnSpPr>
          <p:spPr>
            <a:xfrm rot="2700000" flipH="1">
              <a:off x="7548252" y="2074544"/>
              <a:ext cx="0" cy="365760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7A549A0-4EB1-4574-A6A3-130A6349AC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6578" y="2226996"/>
              <a:ext cx="156735" cy="156735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59BAD1B-186B-49A0-8287-644E5F4B2614}"/>
              </a:ext>
            </a:extLst>
          </p:cNvPr>
          <p:cNvGrpSpPr/>
          <p:nvPr/>
        </p:nvGrpSpPr>
        <p:grpSpPr>
          <a:xfrm>
            <a:off x="882670" y="4383405"/>
            <a:ext cx="404554" cy="156735"/>
            <a:chOff x="7326578" y="2226996"/>
            <a:chExt cx="404554" cy="15673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B9A3793-6939-4373-BDEF-3B76DE2E30BC}"/>
                </a:ext>
              </a:extLst>
            </p:cNvPr>
            <p:cNvCxnSpPr/>
            <p:nvPr/>
          </p:nvCxnSpPr>
          <p:spPr>
            <a:xfrm rot="2700000" flipH="1">
              <a:off x="7548252" y="2074544"/>
              <a:ext cx="0" cy="365760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69894DE-5AEC-4354-8811-F66E40D0C7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6578" y="2226996"/>
              <a:ext cx="156735" cy="156735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F164F7-F3E9-4C85-9991-33E56454E882}"/>
              </a:ext>
            </a:extLst>
          </p:cNvPr>
          <p:cNvGrpSpPr/>
          <p:nvPr/>
        </p:nvGrpSpPr>
        <p:grpSpPr>
          <a:xfrm>
            <a:off x="625907" y="5206365"/>
            <a:ext cx="8577360" cy="822960"/>
            <a:chOff x="7223860" y="1309772"/>
            <a:chExt cx="8577360" cy="82296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57CEFA2-1F4A-4C2F-A9D3-A3C33E53C727}"/>
                </a:ext>
              </a:extLst>
            </p:cNvPr>
            <p:cNvSpPr/>
            <p:nvPr/>
          </p:nvSpPr>
          <p:spPr>
            <a:xfrm>
              <a:off x="7223860" y="1309772"/>
              <a:ext cx="822960" cy="8229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FA1FE6-BD4E-42B0-B572-39E2BFBF48A0}"/>
                </a:ext>
              </a:extLst>
            </p:cNvPr>
            <p:cNvSpPr txBox="1"/>
            <p:nvPr/>
          </p:nvSpPr>
          <p:spPr>
            <a:xfrm>
              <a:off x="8328983" y="1481651"/>
              <a:ext cx="7472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latin typeface="Titillium" panose="00000500000000000000" pitchFamily="50" charset="0"/>
                </a:rPr>
                <a:t>Menciptakan</a:t>
              </a:r>
              <a:r>
                <a:rPr lang="en-US" sz="2400" b="1" dirty="0">
                  <a:latin typeface="Titillium" panose="00000500000000000000" pitchFamily="50" charset="0"/>
                </a:rPr>
                <a:t> </a:t>
              </a:r>
              <a:r>
                <a:rPr lang="en-US" sz="2400" b="1" dirty="0" err="1">
                  <a:latin typeface="Titillium" panose="00000500000000000000" pitchFamily="50" charset="0"/>
                </a:rPr>
                <a:t>Produk</a:t>
              </a:r>
              <a:r>
                <a:rPr lang="en-US" sz="2400" b="1" dirty="0">
                  <a:latin typeface="Titillium" panose="00000500000000000000" pitchFamily="50" charset="0"/>
                </a:rPr>
                <a:t> yang </a:t>
              </a:r>
              <a:r>
                <a:rPr lang="en-US" sz="2400" b="1" dirty="0" err="1">
                  <a:latin typeface="Titillium" panose="00000500000000000000" pitchFamily="50" charset="0"/>
                </a:rPr>
                <a:t>Berkesan</a:t>
              </a:r>
              <a:r>
                <a:rPr lang="en-US" sz="2400" b="1" dirty="0">
                  <a:latin typeface="Titillium" panose="00000500000000000000" pitchFamily="50" charset="0"/>
                </a:rPr>
                <a:t> </a:t>
              </a:r>
              <a:r>
                <a:rPr lang="en-US" sz="2400" b="1" dirty="0" err="1">
                  <a:latin typeface="Titillium" panose="00000500000000000000" pitchFamily="50" charset="0"/>
                </a:rPr>
                <a:t>bagi</a:t>
              </a:r>
              <a:r>
                <a:rPr lang="en-US" sz="2400" b="1" dirty="0">
                  <a:latin typeface="Titillium" panose="00000500000000000000" pitchFamily="50" charset="0"/>
                </a:rPr>
                <a:t> </a:t>
              </a:r>
              <a:r>
                <a:rPr lang="en-US" sz="2400" b="1" dirty="0" err="1">
                  <a:latin typeface="Titillium" panose="00000500000000000000" pitchFamily="50" charset="0"/>
                </a:rPr>
                <a:t>Penggunanya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4209B5A-4C65-4F19-91FE-52367CCF65C9}"/>
              </a:ext>
            </a:extLst>
          </p:cNvPr>
          <p:cNvGrpSpPr/>
          <p:nvPr/>
        </p:nvGrpSpPr>
        <p:grpSpPr>
          <a:xfrm>
            <a:off x="882670" y="5569646"/>
            <a:ext cx="404554" cy="156735"/>
            <a:chOff x="7326578" y="2226996"/>
            <a:chExt cx="404554" cy="15673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F1F82CC-A3B3-4AC5-A612-58B44ACDCCAA}"/>
                </a:ext>
              </a:extLst>
            </p:cNvPr>
            <p:cNvCxnSpPr/>
            <p:nvPr/>
          </p:nvCxnSpPr>
          <p:spPr>
            <a:xfrm rot="2700000" flipH="1">
              <a:off x="7548252" y="2074544"/>
              <a:ext cx="0" cy="365760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5908D70-F112-40DC-A8F5-D3ABA3C174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6578" y="2226996"/>
              <a:ext cx="156735" cy="156735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B03B07-C628-4465-B55F-72DF3AA21A8C}"/>
              </a:ext>
            </a:extLst>
          </p:cNvPr>
          <p:cNvGrpSpPr/>
          <p:nvPr/>
        </p:nvGrpSpPr>
        <p:grpSpPr>
          <a:xfrm>
            <a:off x="625907" y="485042"/>
            <a:ext cx="5470093" cy="822960"/>
            <a:chOff x="7223860" y="1309772"/>
            <a:chExt cx="5470093" cy="82296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E6E634-6A97-4850-9971-F24B8425C047}"/>
                </a:ext>
              </a:extLst>
            </p:cNvPr>
            <p:cNvSpPr/>
            <p:nvPr/>
          </p:nvSpPr>
          <p:spPr>
            <a:xfrm>
              <a:off x="7223860" y="1309772"/>
              <a:ext cx="822960" cy="8229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2AD8C2-627B-435D-B98F-DD0DD03F1B5C}"/>
                </a:ext>
              </a:extLst>
            </p:cNvPr>
            <p:cNvSpPr txBox="1"/>
            <p:nvPr/>
          </p:nvSpPr>
          <p:spPr>
            <a:xfrm>
              <a:off x="8328983" y="1481651"/>
              <a:ext cx="4364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latin typeface="Titillium" panose="00000500000000000000" pitchFamily="50" charset="0"/>
                </a:rPr>
                <a:t>Membuat</a:t>
              </a:r>
              <a:r>
                <a:rPr lang="en-US" sz="2400" b="1" dirty="0">
                  <a:latin typeface="Titillium" panose="00000500000000000000" pitchFamily="50" charset="0"/>
                </a:rPr>
                <a:t> </a:t>
              </a:r>
              <a:r>
                <a:rPr lang="en-US" sz="2400" b="1" dirty="0" err="1">
                  <a:latin typeface="Titillium" panose="00000500000000000000" pitchFamily="50" charset="0"/>
                </a:rPr>
                <a:t>Pengguna</a:t>
              </a:r>
              <a:r>
                <a:rPr lang="en-US" sz="2400" b="1" dirty="0">
                  <a:latin typeface="Titillium" panose="00000500000000000000" pitchFamily="50" charset="0"/>
                </a:rPr>
                <a:t> </a:t>
              </a:r>
              <a:r>
                <a:rPr lang="en-US" sz="2400" b="1" dirty="0" err="1">
                  <a:latin typeface="Titillium" panose="00000500000000000000" pitchFamily="50" charset="0"/>
                </a:rPr>
                <a:t>Nyaman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4AB5822-F211-442E-A623-D8293ECAC400}"/>
              </a:ext>
            </a:extLst>
          </p:cNvPr>
          <p:cNvGrpSpPr/>
          <p:nvPr/>
        </p:nvGrpSpPr>
        <p:grpSpPr>
          <a:xfrm>
            <a:off x="882670" y="848323"/>
            <a:ext cx="404554" cy="156735"/>
            <a:chOff x="7326578" y="2226996"/>
            <a:chExt cx="404554" cy="15673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B863D15-EF81-489D-B904-B1D1799CA538}"/>
                </a:ext>
              </a:extLst>
            </p:cNvPr>
            <p:cNvCxnSpPr/>
            <p:nvPr/>
          </p:nvCxnSpPr>
          <p:spPr>
            <a:xfrm rot="2700000" flipH="1">
              <a:off x="7548252" y="2074544"/>
              <a:ext cx="0" cy="365760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F036AC4-180E-4CF6-B6B8-F5B67D472D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6578" y="2226996"/>
              <a:ext cx="156735" cy="156735"/>
            </a:xfrm>
            <a:prstGeom prst="line">
              <a:avLst/>
            </a:prstGeom>
            <a:ln w="952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489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6E8218-6F41-4FFB-A172-152939C275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0" b="16293"/>
          <a:stretch/>
        </p:blipFill>
        <p:spPr>
          <a:xfrm>
            <a:off x="1159927" y="775922"/>
            <a:ext cx="9872140" cy="526956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21261" y="718426"/>
            <a:ext cx="10549472" cy="53636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509540" y="5791197"/>
            <a:ext cx="3085060" cy="529778"/>
            <a:chOff x="4810373" y="5005456"/>
            <a:chExt cx="2571244" cy="582598"/>
          </a:xfrm>
        </p:grpSpPr>
        <p:sp>
          <p:nvSpPr>
            <p:cNvPr id="16" name="Rectangle 15"/>
            <p:cNvSpPr/>
            <p:nvPr/>
          </p:nvSpPr>
          <p:spPr>
            <a:xfrm>
              <a:off x="4810373" y="5005456"/>
              <a:ext cx="2571244" cy="582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>
            <a:xfrm>
              <a:off x="5019175" y="5114083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400" b="0" spc="400" dirty="0">
                  <a:solidFill>
                    <a:schemeClr val="bg1"/>
                  </a:solidFill>
                  <a:latin typeface="+mn-lt"/>
                </a:rPr>
                <a:t>UX DESIGN PROCESS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1880FC-E690-4709-B6B3-4814F40771A7}"/>
              </a:ext>
            </a:extLst>
          </p:cNvPr>
          <p:cNvGrpSpPr/>
          <p:nvPr/>
        </p:nvGrpSpPr>
        <p:grpSpPr>
          <a:xfrm rot="2700000">
            <a:off x="373915" y="524106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587C67A-E718-4BB5-B059-FD1868D04B0E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1BC612F-841E-41FA-953A-4454AE8AA19F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A4E84F-8D76-4093-B87B-639E8E0ECDF7}"/>
              </a:ext>
            </a:extLst>
          </p:cNvPr>
          <p:cNvGrpSpPr/>
          <p:nvPr/>
        </p:nvGrpSpPr>
        <p:grpSpPr>
          <a:xfrm rot="2700000">
            <a:off x="1143045" y="294650"/>
            <a:ext cx="914400" cy="914400"/>
            <a:chOff x="2358572" y="1016001"/>
            <a:chExt cx="856342" cy="856342"/>
          </a:xfrm>
          <a:effectLst/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98B6A3-94AB-4AEB-9242-2BCE74941EA3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4BD7BB-3500-410D-948D-F559C2BA499A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58D8E1-814B-4F47-A828-0ABA9937F2F7}"/>
              </a:ext>
            </a:extLst>
          </p:cNvPr>
          <p:cNvGrpSpPr/>
          <p:nvPr/>
        </p:nvGrpSpPr>
        <p:grpSpPr>
          <a:xfrm rot="2700000">
            <a:off x="1079927" y="512291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A71FA7-59D1-44BE-9AD7-DCE3291EBF11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27FBFB6-F779-4D64-B4B8-975FB1B26C93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576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39502DB-047F-47AB-B338-A949D6913E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3" name="Rectangle 12"/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79597" y="1519091"/>
            <a:ext cx="8432799" cy="37623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810373" y="4978024"/>
            <a:ext cx="2571244" cy="582598"/>
            <a:chOff x="4810373" y="4978024"/>
            <a:chExt cx="2571244" cy="582598"/>
          </a:xfrm>
        </p:grpSpPr>
        <p:sp>
          <p:nvSpPr>
            <p:cNvPr id="16" name="Rectangle 15"/>
            <p:cNvSpPr/>
            <p:nvPr/>
          </p:nvSpPr>
          <p:spPr>
            <a:xfrm>
              <a:off x="4810373" y="4978024"/>
              <a:ext cx="2571244" cy="582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>
            <a:xfrm>
              <a:off x="5019175" y="5114083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400" b="0" spc="400" dirty="0">
                  <a:solidFill>
                    <a:schemeClr val="bg1"/>
                  </a:solidFill>
                  <a:latin typeface="+mn-lt"/>
                </a:rPr>
                <a:t>Nick </a:t>
              </a:r>
              <a:r>
                <a:rPr lang="en-US" sz="1400" b="0" spc="400" dirty="0" err="1">
                  <a:solidFill>
                    <a:schemeClr val="bg1"/>
                  </a:solidFill>
                  <a:latin typeface="+mn-lt"/>
                </a:rPr>
                <a:t>Babich</a:t>
              </a:r>
              <a:endParaRPr lang="en-US" sz="1400" b="0" spc="4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 rot="2700000">
            <a:off x="5775955" y="1199051"/>
            <a:ext cx="640080" cy="640080"/>
            <a:chOff x="2358572" y="1016001"/>
            <a:chExt cx="856342" cy="856342"/>
          </a:xfrm>
          <a:effectLst/>
        </p:grpSpPr>
        <p:cxnSp>
          <p:nvCxnSpPr>
            <p:cNvPr id="19" name="Straight Connector 18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200852" y="2538656"/>
            <a:ext cx="78209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400" dirty="0">
                <a:latin typeface="Titillium" panose="00000500000000000000" pitchFamily="50" charset="0"/>
              </a:rPr>
              <a:t>“The best products do two things well: features and details. Features are what draw people to your product. Details are what keep them there.”</a:t>
            </a:r>
          </a:p>
        </p:txBody>
      </p:sp>
    </p:spTree>
    <p:extLst>
      <p:ext uri="{BB962C8B-B14F-4D97-AF65-F5344CB8AC3E}">
        <p14:creationId xmlns:p14="http://schemas.microsoft.com/office/powerpoint/2010/main" val="25347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C361B74-8556-43B8-BCF6-F1AFB22345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029576" y="2967334"/>
            <a:ext cx="61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itillium" panose="00000500000000000000" pitchFamily="50" charset="0"/>
              </a:rPr>
              <a:t>Ask </a:t>
            </a:r>
            <a:r>
              <a:rPr lang="en-US" sz="5400" b="1" dirty="0">
                <a:latin typeface="Titillium" panose="00000500000000000000" pitchFamily="50" charset="0"/>
              </a:rPr>
              <a:t>&amp;</a:t>
            </a:r>
            <a:r>
              <a:rPr lang="en-US" sz="5400" b="1" dirty="0">
                <a:solidFill>
                  <a:schemeClr val="bg1"/>
                </a:solidFill>
                <a:latin typeface="Titillium" panose="00000500000000000000" pitchFamily="50" charset="0"/>
              </a:rPr>
              <a:t> </a:t>
            </a:r>
            <a:r>
              <a:rPr lang="en-US" sz="5400" b="1" dirty="0">
                <a:solidFill>
                  <a:srgbClr val="3CBEB4"/>
                </a:solidFill>
                <a:latin typeface="Titillium" panose="00000500000000000000" pitchFamily="50" charset="0"/>
              </a:rPr>
              <a:t>Question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07142" y="693055"/>
            <a:ext cx="10377714" cy="65515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8E1D8EF-170B-4CD7-8C19-C7B665FA2623}"/>
              </a:ext>
            </a:extLst>
          </p:cNvPr>
          <p:cNvGrpSpPr/>
          <p:nvPr/>
        </p:nvGrpSpPr>
        <p:grpSpPr>
          <a:xfrm>
            <a:off x="4479886" y="164660"/>
            <a:ext cx="3232227" cy="307777"/>
            <a:chOff x="4479886" y="192092"/>
            <a:chExt cx="3232227" cy="30777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25C49C7-1EF9-4100-810B-975590624A44}"/>
                </a:ext>
              </a:extLst>
            </p:cNvPr>
            <p:cNvSpPr txBox="1"/>
            <p:nvPr/>
          </p:nvSpPr>
          <p:spPr>
            <a:xfrm>
              <a:off x="5563645" y="233165"/>
              <a:ext cx="106471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solidFill>
                    <a:schemeClr val="bg1"/>
                  </a:solidFill>
                  <a:latin typeface="+mj-lt"/>
                </a:rPr>
                <a:t>Epilogue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61B2A46-A186-472C-A2A5-18BA054B320F}"/>
                </a:ext>
              </a:extLst>
            </p:cNvPr>
            <p:cNvSpPr txBox="1"/>
            <p:nvPr/>
          </p:nvSpPr>
          <p:spPr>
            <a:xfrm>
              <a:off x="4479886" y="192092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bg1"/>
                  </a:solidFill>
                  <a:latin typeface="+mj-lt"/>
                </a:rPr>
                <a:t>-[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4544EAE-4347-43B6-AA3F-C0A73BC90A4F}"/>
                </a:ext>
              </a:extLst>
            </p:cNvPr>
            <p:cNvSpPr txBox="1"/>
            <p:nvPr/>
          </p:nvSpPr>
          <p:spPr>
            <a:xfrm>
              <a:off x="7286997" y="192092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bg1"/>
                  </a:solidFill>
                  <a:latin typeface="+mj-lt"/>
                </a:rPr>
                <a:t>]-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92560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E10A6E0-8BC0-4CE1-872C-C4A85E8B2B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 rot="2700000">
            <a:off x="9274703" y="4192889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029576" y="2967334"/>
            <a:ext cx="61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itillium" panose="00000500000000000000" pitchFamily="50" charset="0"/>
              </a:rPr>
              <a:t>Thank You</a:t>
            </a:r>
            <a:endParaRPr lang="en-US" sz="5400" b="1" dirty="0">
              <a:solidFill>
                <a:srgbClr val="3CBEB4"/>
              </a:solidFill>
              <a:latin typeface="Titillium" panose="00000500000000000000" pitchFamily="50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07142" y="-173736"/>
            <a:ext cx="10377714" cy="633867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9797489" y="5269841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0566619" y="5040385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0503501" y="5258026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8E1D8EF-170B-4CD7-8C19-C7B665FA2623}"/>
              </a:ext>
            </a:extLst>
          </p:cNvPr>
          <p:cNvGrpSpPr/>
          <p:nvPr/>
        </p:nvGrpSpPr>
        <p:grpSpPr>
          <a:xfrm>
            <a:off x="4479885" y="6357582"/>
            <a:ext cx="3232227" cy="307777"/>
            <a:chOff x="4479886" y="192092"/>
            <a:chExt cx="3232227" cy="30777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25C49C7-1EF9-4100-810B-975590624A44}"/>
                </a:ext>
              </a:extLst>
            </p:cNvPr>
            <p:cNvSpPr txBox="1"/>
            <p:nvPr/>
          </p:nvSpPr>
          <p:spPr>
            <a:xfrm>
              <a:off x="5563645" y="233165"/>
              <a:ext cx="106471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solidFill>
                    <a:schemeClr val="bg1"/>
                  </a:solidFill>
                  <a:latin typeface="+mj-lt"/>
                </a:rPr>
                <a:t>Epilogue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61B2A46-A186-472C-A2A5-18BA054B320F}"/>
                </a:ext>
              </a:extLst>
            </p:cNvPr>
            <p:cNvSpPr txBox="1"/>
            <p:nvPr/>
          </p:nvSpPr>
          <p:spPr>
            <a:xfrm>
              <a:off x="4479886" y="192092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bg1"/>
                  </a:solidFill>
                  <a:latin typeface="+mj-lt"/>
                </a:rPr>
                <a:t>-[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4544EAE-4347-43B6-AA3F-C0A73BC90A4F}"/>
                </a:ext>
              </a:extLst>
            </p:cNvPr>
            <p:cNvSpPr txBox="1"/>
            <p:nvPr/>
          </p:nvSpPr>
          <p:spPr>
            <a:xfrm>
              <a:off x="7286997" y="192092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bg1"/>
                  </a:solidFill>
                  <a:latin typeface="+mj-lt"/>
                </a:rPr>
                <a:t>]-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2331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39812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 rot="2700000">
            <a:off x="3926991" y="4193895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133879" y="5268763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4911927" y="3681263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5721595" y="4193870"/>
            <a:ext cx="914400" cy="9144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 userDrawn="1"/>
        </p:nvSpPr>
        <p:spPr>
          <a:xfrm>
            <a:off x="2039571" y="4398124"/>
            <a:ext cx="32590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spc="400" dirty="0">
                <a:latin typeface="+mj-lt"/>
              </a:rPr>
              <a:t>NOW</a:t>
            </a:r>
            <a:endParaRPr lang="en-US" sz="6600" b="1" spc="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7691044" y="4902718"/>
            <a:ext cx="3232284" cy="116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GRAPHICAL USER INTERFACE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4E1B5C-15ED-4624-8C1C-DD41FBB02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10" y="119968"/>
            <a:ext cx="7068376" cy="410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0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39812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 rot="2700000">
            <a:off x="9545367" y="4193895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10752255" y="5268763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10530303" y="3681263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11339971" y="4193870"/>
            <a:ext cx="914400" cy="9144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 userDrawn="1"/>
        </p:nvSpPr>
        <p:spPr>
          <a:xfrm>
            <a:off x="867266" y="4398124"/>
            <a:ext cx="4431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spc="400" dirty="0">
                <a:latin typeface="+mj-lt"/>
              </a:rPr>
              <a:t>FUTURE</a:t>
            </a:r>
            <a:endParaRPr lang="en-US" sz="6600" b="1" spc="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4872FF-7B21-474D-8DFB-A07611B598BA}"/>
              </a:ext>
            </a:extLst>
          </p:cNvPr>
          <p:cNvSpPr txBox="1"/>
          <p:nvPr/>
        </p:nvSpPr>
        <p:spPr>
          <a:xfrm>
            <a:off x="3536623" y="717414"/>
            <a:ext cx="44313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spc="4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4696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8111908-53E4-4E92-BA65-7DF66D5118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14" name="TextBox 13"/>
          <p:cNvSpPr txBox="1"/>
          <p:nvPr userDrawn="1"/>
        </p:nvSpPr>
        <p:spPr>
          <a:xfrm>
            <a:off x="4825437" y="2140423"/>
            <a:ext cx="61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tillium" panose="00000500000000000000" pitchFamily="50" charset="0"/>
              </a:rPr>
              <a:t>User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Interface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4825437" y="3047431"/>
            <a:ext cx="6132848" cy="186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merupakan</a:t>
            </a:r>
            <a:endParaRPr lang="en-US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bentuk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tampilan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grafis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yang</a:t>
            </a: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berhubungan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langsung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dengan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pengguna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user</a:t>
            </a:r>
          </a:p>
          <a:p>
            <a:pPr>
              <a:lnSpc>
                <a:spcPct val="130000"/>
              </a:lnSpc>
            </a:pPr>
            <a:endParaRPr lang="en-US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3CBEB4">
                    <a:alpha val="60000"/>
                  </a:srgbClr>
                </a:solidFill>
                <a:latin typeface="Code Bold" panose="020B0604020202020204" pitchFamily="50" charset="0"/>
                <a:ea typeface="Source Sans Pro" charset="0"/>
                <a:cs typeface="Source Sans Pro" charset="0"/>
              </a:rPr>
              <a:t>- </a:t>
            </a:r>
            <a:r>
              <a:rPr lang="en-US" b="1" dirty="0">
                <a:solidFill>
                  <a:srgbClr val="3CBEB4">
                    <a:alpha val="60000"/>
                  </a:srgbClr>
                </a:solidFill>
                <a:latin typeface="Code Bold" panose="020B0604020202020204" pitchFamily="50" charset="0"/>
                <a:ea typeface="Source Sans Pro" charset="0"/>
                <a:cs typeface="Source Sans Pro" charset="0"/>
              </a:rPr>
              <a:t>WIKIPEDIA</a:t>
            </a:r>
            <a:r>
              <a:rPr lang="en-US" dirty="0">
                <a:solidFill>
                  <a:srgbClr val="3CBEB4">
                    <a:alpha val="60000"/>
                  </a:srgbClr>
                </a:solidFill>
                <a:latin typeface="Code Bold" panose="020B0604020202020204" pitchFamily="50" charset="0"/>
                <a:ea typeface="Source Sans Pro" charset="0"/>
                <a:cs typeface="Source Sans Pro" charset="0"/>
              </a:rPr>
              <a:t> -</a:t>
            </a:r>
          </a:p>
        </p:txBody>
      </p:sp>
      <p:grpSp>
        <p:nvGrpSpPr>
          <p:cNvPr id="23" name="Group 22"/>
          <p:cNvGrpSpPr/>
          <p:nvPr/>
        </p:nvGrpSpPr>
        <p:grpSpPr>
          <a:xfrm rot="2700000">
            <a:off x="2430246" y="937880"/>
            <a:ext cx="1828800" cy="1828800"/>
            <a:chOff x="2358572" y="1016001"/>
            <a:chExt cx="856342" cy="856342"/>
          </a:xfrm>
          <a:effectLst/>
        </p:grpSpPr>
        <p:cxnSp>
          <p:nvCxnSpPr>
            <p:cNvPr id="24" name="Straight Connector 23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700000">
            <a:off x="3135715" y="904700"/>
            <a:ext cx="914400" cy="914400"/>
            <a:chOff x="2358572" y="1016001"/>
            <a:chExt cx="856342" cy="856342"/>
          </a:xfrm>
          <a:effectLst/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2700000">
            <a:off x="3341995" y="1398885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Straight Connector 2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731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8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nodeType="withEffect" p14:presetBounceEnd="66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9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8111908-53E4-4E92-BA65-7DF66D5118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9374" y="1621945"/>
            <a:ext cx="2880000" cy="2880000"/>
          </a:xfrm>
        </p:spPr>
      </p:pic>
      <p:sp>
        <p:nvSpPr>
          <p:cNvPr id="14" name="TextBox 13"/>
          <p:cNvSpPr txBox="1"/>
          <p:nvPr userDrawn="1"/>
        </p:nvSpPr>
        <p:spPr>
          <a:xfrm>
            <a:off x="4825437" y="2140423"/>
            <a:ext cx="61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tillium" panose="00000500000000000000" pitchFamily="50" charset="0"/>
              </a:rPr>
              <a:t>User </a:t>
            </a:r>
            <a:r>
              <a:rPr lang="en-US" sz="3600" b="1" dirty="0" err="1">
                <a:solidFill>
                  <a:schemeClr val="accent2"/>
                </a:solidFill>
                <a:latin typeface="Titillium" panose="00000500000000000000" pitchFamily="50" charset="0"/>
              </a:rPr>
              <a:t>eXperience</a:t>
            </a:r>
            <a:endParaRPr lang="en-US" sz="3600" b="1" dirty="0">
              <a:solidFill>
                <a:schemeClr val="accent2"/>
              </a:solidFill>
              <a:latin typeface="Titillium" panose="00000500000000000000" pitchFamily="50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825437" y="3047431"/>
            <a:ext cx="6132848" cy="1855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adalah</a:t>
            </a:r>
            <a:endParaRPr lang="en-US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bagaimana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cara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seseorang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merasakan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ketika</a:t>
            </a:r>
            <a:endParaRPr lang="en-US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menggunakan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sebuah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produk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sistem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,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atau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jasa</a:t>
            </a:r>
            <a:endParaRPr lang="en-US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endParaRPr lang="en-US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3CBEB4">
                    <a:alpha val="60000"/>
                  </a:srgbClr>
                </a:solidFill>
                <a:latin typeface="Code Bold" panose="020B0604020202020204" pitchFamily="50" charset="0"/>
                <a:ea typeface="Source Sans Pro" charset="0"/>
                <a:cs typeface="Source Sans Pro" charset="0"/>
              </a:rPr>
              <a:t>- </a:t>
            </a:r>
            <a:r>
              <a:rPr lang="en-US" b="1" dirty="0">
                <a:solidFill>
                  <a:srgbClr val="3CBEB4">
                    <a:alpha val="60000"/>
                  </a:srgbClr>
                </a:solidFill>
                <a:latin typeface="Code Bold" panose="020B0604020202020204" pitchFamily="50" charset="0"/>
                <a:ea typeface="Source Sans Pro" charset="0"/>
                <a:cs typeface="Source Sans Pro" charset="0"/>
              </a:rPr>
              <a:t>WIKIPEDIA</a:t>
            </a:r>
            <a:r>
              <a:rPr lang="en-US" dirty="0">
                <a:solidFill>
                  <a:srgbClr val="3CBEB4">
                    <a:alpha val="60000"/>
                  </a:srgbClr>
                </a:solidFill>
                <a:latin typeface="Code Bold" panose="020B0604020202020204" pitchFamily="50" charset="0"/>
                <a:ea typeface="Source Sans Pro" charset="0"/>
                <a:cs typeface="Source Sans Pro" charset="0"/>
              </a:rPr>
              <a:t> -</a:t>
            </a:r>
          </a:p>
        </p:txBody>
      </p:sp>
      <p:grpSp>
        <p:nvGrpSpPr>
          <p:cNvPr id="23" name="Group 22"/>
          <p:cNvGrpSpPr/>
          <p:nvPr/>
        </p:nvGrpSpPr>
        <p:grpSpPr>
          <a:xfrm rot="2700000">
            <a:off x="2430246" y="937880"/>
            <a:ext cx="1828800" cy="1828800"/>
            <a:chOff x="2358572" y="1016001"/>
            <a:chExt cx="856342" cy="856342"/>
          </a:xfrm>
          <a:effectLst/>
        </p:grpSpPr>
        <p:cxnSp>
          <p:nvCxnSpPr>
            <p:cNvPr id="24" name="Straight Connector 23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700000">
            <a:off x="3135715" y="904700"/>
            <a:ext cx="914400" cy="914400"/>
            <a:chOff x="2358572" y="1016001"/>
            <a:chExt cx="856342" cy="856342"/>
          </a:xfrm>
          <a:effectLst/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2700000">
            <a:off x="3341995" y="1398885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Straight Connector 2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80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8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nodeType="withEffect" p14:presetBounceEnd="66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9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B4C5301-D977-4400-B01E-C64BD0AEE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28" y="871373"/>
            <a:ext cx="7459744" cy="511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E9596A-D8B2-4A7A-88B1-A8394DABD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99" t="39149" r="56140" b="52332"/>
          <a:stretch/>
        </p:blipFill>
        <p:spPr>
          <a:xfrm>
            <a:off x="6521003" y="1830869"/>
            <a:ext cx="3918509" cy="1063205"/>
          </a:xfrm>
          <a:prstGeom prst="rect">
            <a:avLst/>
          </a:prstGeom>
        </p:spPr>
      </p:pic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9535782" y="1787411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 flipH="1">
            <a:off x="9606948" y="2951665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 rot="2700000">
            <a:off x="6102197" y="2446414"/>
            <a:ext cx="907349" cy="907349"/>
            <a:chOff x="2358572" y="1016001"/>
            <a:chExt cx="856342" cy="856342"/>
          </a:xfrm>
          <a:effectLst/>
        </p:grpSpPr>
        <p:cxnSp>
          <p:nvCxnSpPr>
            <p:cNvPr id="15" name="Straight Connector 1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/>
          <p:cNvCxnSpPr>
            <a:cxnSpLocks/>
          </p:cNvCxnSpPr>
          <p:nvPr/>
        </p:nvCxnSpPr>
        <p:spPr>
          <a:xfrm rot="5400000" flipH="1">
            <a:off x="9978093" y="1766488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rot="5400000" flipH="1">
            <a:off x="9988494" y="3145723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240715" y="275447"/>
            <a:ext cx="3232227" cy="307777"/>
            <a:chOff x="4472113" y="319593"/>
            <a:chExt cx="3232227" cy="307777"/>
          </a:xfrm>
        </p:grpSpPr>
        <p:sp>
          <p:nvSpPr>
            <p:cNvPr id="26" name="TextBox 25"/>
            <p:cNvSpPr txBox="1"/>
            <p:nvPr userDrawn="1"/>
          </p:nvSpPr>
          <p:spPr>
            <a:xfrm>
              <a:off x="4763988" y="360666"/>
              <a:ext cx="26484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050" spc="400" dirty="0">
                  <a:solidFill>
                    <a:schemeClr val="tx1"/>
                  </a:solidFill>
                  <a:latin typeface="+mj-lt"/>
                </a:rPr>
                <a:t>INTERACTION DESIGN UX</a:t>
              </a:r>
              <a:endParaRPr lang="en-US" sz="105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1AB9380E-9F0F-4D5F-B9A1-39B7423A2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32" y="2780908"/>
            <a:ext cx="3580614" cy="268546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00A632-7592-401C-82AD-B6590CA97812}"/>
              </a:ext>
            </a:extLst>
          </p:cNvPr>
          <p:cNvCxnSpPr>
            <a:cxnSpLocks/>
          </p:cNvCxnSpPr>
          <p:nvPr/>
        </p:nvCxnSpPr>
        <p:spPr>
          <a:xfrm flipH="1">
            <a:off x="851795" y="2596035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17A234A-E29A-4D5E-BB6B-9219B35CC022}"/>
              </a:ext>
            </a:extLst>
          </p:cNvPr>
          <p:cNvCxnSpPr>
            <a:cxnSpLocks/>
          </p:cNvCxnSpPr>
          <p:nvPr/>
        </p:nvCxnSpPr>
        <p:spPr>
          <a:xfrm rot="5400000" flipH="1">
            <a:off x="445693" y="2575112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EC69EB7-52F6-4DF9-A166-5CC0347192EF}"/>
              </a:ext>
            </a:extLst>
          </p:cNvPr>
          <p:cNvCxnSpPr>
            <a:cxnSpLocks/>
          </p:cNvCxnSpPr>
          <p:nvPr/>
        </p:nvCxnSpPr>
        <p:spPr>
          <a:xfrm flipH="1">
            <a:off x="3829563" y="5564461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C77E572-FAC0-4CEA-977F-B2538BDF9F85}"/>
              </a:ext>
            </a:extLst>
          </p:cNvPr>
          <p:cNvCxnSpPr>
            <a:cxnSpLocks/>
          </p:cNvCxnSpPr>
          <p:nvPr/>
        </p:nvCxnSpPr>
        <p:spPr>
          <a:xfrm rot="5400000" flipH="1">
            <a:off x="4211109" y="5168797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447FAB7-13FE-49CB-B7C0-4287869539C3}"/>
              </a:ext>
            </a:extLst>
          </p:cNvPr>
          <p:cNvGrpSpPr/>
          <p:nvPr/>
        </p:nvGrpSpPr>
        <p:grpSpPr>
          <a:xfrm rot="2700000">
            <a:off x="4227430" y="2333733"/>
            <a:ext cx="907349" cy="907349"/>
            <a:chOff x="2358572" y="1016001"/>
            <a:chExt cx="856342" cy="856342"/>
          </a:xfrm>
          <a:effectLst/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0E6E0A0-E1A8-4B65-A6F6-8AD34C0F29C9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1AE430F-CAE7-495F-99F6-29A74B1432CB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03192" y="169701"/>
            <a:ext cx="3592113" cy="434402"/>
            <a:chOff x="4472113" y="319593"/>
            <a:chExt cx="3232227" cy="307777"/>
          </a:xfrm>
        </p:grpSpPr>
        <p:sp>
          <p:nvSpPr>
            <p:cNvPr id="26" name="TextBox 25"/>
            <p:cNvSpPr txBox="1"/>
            <p:nvPr userDrawn="1"/>
          </p:nvSpPr>
          <p:spPr>
            <a:xfrm>
              <a:off x="4798902" y="360666"/>
              <a:ext cx="2578664" cy="223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050" spc="400" dirty="0">
                  <a:solidFill>
                    <a:schemeClr val="tx1"/>
                  </a:solidFill>
                  <a:latin typeface="+mj-lt"/>
                </a:rPr>
                <a:t>WIREFRAME &amp; PROTOTYPE UX</a:t>
              </a:r>
              <a:endParaRPr lang="en-US" sz="105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00A632-7592-401C-82AD-B6590CA97812}"/>
              </a:ext>
            </a:extLst>
          </p:cNvPr>
          <p:cNvCxnSpPr>
            <a:cxnSpLocks/>
          </p:cNvCxnSpPr>
          <p:nvPr/>
        </p:nvCxnSpPr>
        <p:spPr>
          <a:xfrm flipH="1">
            <a:off x="1490228" y="914376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17A234A-E29A-4D5E-BB6B-9219B35CC022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4126" y="1357869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EC69EB7-52F6-4DF9-A166-5CC0347192EF}"/>
              </a:ext>
            </a:extLst>
          </p:cNvPr>
          <p:cNvCxnSpPr>
            <a:cxnSpLocks/>
          </p:cNvCxnSpPr>
          <p:nvPr/>
        </p:nvCxnSpPr>
        <p:spPr>
          <a:xfrm flipH="1">
            <a:off x="9518604" y="5942678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C77E572-FAC0-4CEA-977F-B2538BDF9F85}"/>
              </a:ext>
            </a:extLst>
          </p:cNvPr>
          <p:cNvCxnSpPr>
            <a:cxnSpLocks/>
          </p:cNvCxnSpPr>
          <p:nvPr/>
        </p:nvCxnSpPr>
        <p:spPr>
          <a:xfrm rot="5400000" flipH="1">
            <a:off x="9900150" y="5547014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8D8801F-48D0-4BB5-8757-19710352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385" y="1022406"/>
            <a:ext cx="8641230" cy="4813188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447FAB7-13FE-49CB-B7C0-4287869539C3}"/>
              </a:ext>
            </a:extLst>
          </p:cNvPr>
          <p:cNvGrpSpPr/>
          <p:nvPr/>
        </p:nvGrpSpPr>
        <p:grpSpPr>
          <a:xfrm rot="2700000">
            <a:off x="9857714" y="758355"/>
            <a:ext cx="907349" cy="907349"/>
            <a:chOff x="2358572" y="1016001"/>
            <a:chExt cx="856342" cy="856342"/>
          </a:xfrm>
          <a:effectLst/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0E6E0A0-E1A8-4B65-A6F6-8AD34C0F29C9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1AE430F-CAE7-495F-99F6-29A74B1432CB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686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Doodles Light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14B487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5552"/>
      </a:accent5>
      <a:accent6>
        <a:srgbClr val="9696D2"/>
      </a:accent6>
      <a:hlink>
        <a:srgbClr val="5B9BD5"/>
      </a:hlink>
      <a:folHlink>
        <a:srgbClr val="70AD47"/>
      </a:folHlink>
    </a:clrScheme>
    <a:fontScheme name="Titilium">
      <a:majorFont>
        <a:latin typeface="Titillium Bd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2482</TotalTime>
  <Words>248</Words>
  <Application>Microsoft Office PowerPoint</Application>
  <PresentationFormat>Widescreen</PresentationFormat>
  <Paragraphs>98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Asus</dc:creator>
  <cp:keywords/>
  <dc:description/>
  <cp:lastModifiedBy>Anjar Harimurti</cp:lastModifiedBy>
  <cp:revision>196</cp:revision>
  <dcterms:created xsi:type="dcterms:W3CDTF">2016-11-12T04:56:49Z</dcterms:created>
  <dcterms:modified xsi:type="dcterms:W3CDTF">2019-11-10T11:48:03Z</dcterms:modified>
  <cp:category/>
</cp:coreProperties>
</file>